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omments/comment1.xml" ContentType="application/vnd.openxmlformats-officedocument.presentationml.comment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1" r:id="rId1"/>
  </p:sldMasterIdLst>
  <p:notesMasterIdLst>
    <p:notesMasterId r:id="rId24"/>
  </p:notesMasterIdLst>
  <p:sldIdLst>
    <p:sldId id="256" r:id="rId2"/>
    <p:sldId id="257" r:id="rId3"/>
    <p:sldId id="258" r:id="rId4"/>
    <p:sldId id="259" r:id="rId5"/>
    <p:sldId id="260" r:id="rId6"/>
    <p:sldId id="261" r:id="rId7"/>
    <p:sldId id="262" r:id="rId8"/>
    <p:sldId id="263" r:id="rId9"/>
    <p:sldId id="264" r:id="rId10"/>
    <p:sldId id="265" r:id="rId11"/>
    <p:sldId id="266" r:id="rId12"/>
    <p:sldId id="276" r:id="rId13"/>
    <p:sldId id="277" r:id="rId14"/>
    <p:sldId id="267" r:id="rId15"/>
    <p:sldId id="268" r:id="rId16"/>
    <p:sldId id="269" r:id="rId17"/>
    <p:sldId id="270" r:id="rId18"/>
    <p:sldId id="271" r:id="rId19"/>
    <p:sldId id="272" r:id="rId20"/>
    <p:sldId id="273" r:id="rId21"/>
    <p:sldId id="274" r:id="rId22"/>
    <p:sldId id="275" r:id="rId23"/>
  </p:sldIdLst>
  <p:sldSz cx="9144000" cy="5143500" type="screen16x9"/>
  <p:notesSz cx="6858000" cy="9144000"/>
  <p:embeddedFontLst>
    <p:embeddedFont>
      <p:font typeface="Montserrat Medium" pitchFamily="2" charset="0"/>
      <p:regular r:id="rId25"/>
      <p:bold r:id="rId26"/>
      <p:italic r:id="rId27"/>
      <p:boldItalic r:id="rId28"/>
    </p:embeddedFont>
    <p:embeddedFont>
      <p:font typeface="Montserrat SemiBold" pitchFamily="2" charset="0"/>
      <p:regular r:id="rId29"/>
      <p:bold r:id="rId30"/>
      <p:italic r:id="rId31"/>
      <p:boldItalic r:id="rId32"/>
    </p:embeddedFont>
    <p:embeddedFont>
      <p:font typeface="Open Sans" panose="020B0606030504020204" pitchFamily="34" charset="0"/>
      <p:regular r:id="rId33"/>
      <p:bold r:id="rId34"/>
      <p:italic r:id="rId35"/>
      <p:boldItalic r:id="rId3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Jesmine Zhang"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174"/>
    <p:restoredTop sz="71951"/>
  </p:normalViewPr>
  <p:slideViewPr>
    <p:cSldViewPr snapToGrid="0">
      <p:cViewPr varScale="1">
        <p:scale>
          <a:sx n="121" d="100"/>
          <a:sy n="121" d="100"/>
        </p:scale>
        <p:origin x="1672" y="168"/>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font" Target="fonts/font10.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5.fntdata"/><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commentAuthors" Target="commentAuthors.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36" Type="http://schemas.openxmlformats.org/officeDocument/2006/relationships/font" Target="fonts/font1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presProps" Target="presProps.xml"/></Relationships>
</file>

<file path=ppt/comments/comment1.xml><?xml version="1.0" encoding="utf-8"?>
<p:cmLst xmlns:a="http://schemas.openxmlformats.org/drawingml/2006/main" xmlns:r="http://schemas.openxmlformats.org/officeDocument/2006/relationships" xmlns:p="http://schemas.openxmlformats.org/presentationml/2006/main">
  <p:cm authorId="0" dt="2018-05-29T11:58:41.603" idx="1">
    <p:pos x="2907" y="2255"/>
    <p:text>这里应该加有吸引力可吸睛的实战项目简介。需要用到的技能是在卡片的上方展示。</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Shape 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Shape 13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0" name="Shape 14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5mins</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Shape 21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7" name="Shape 21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en">
                <a:solidFill>
                  <a:schemeClr val="dk1"/>
                </a:solidFill>
              </a:rPr>
              <a:t>10mins</a:t>
            </a:r>
            <a:endParaRPr>
              <a:solidFill>
                <a:schemeClr val="dk1"/>
              </a:solidFill>
            </a:endParaRPr>
          </a:p>
          <a:p>
            <a:pPr marL="0" lvl="0" indent="0" rtl="0">
              <a:lnSpc>
                <a:spcPct val="115000"/>
              </a:lnSpc>
              <a:spcBef>
                <a:spcPts val="0"/>
              </a:spcBef>
              <a:spcAft>
                <a:spcPts val="0"/>
              </a:spcAft>
              <a:buNone/>
            </a:pPr>
            <a:endParaRPr>
              <a:solidFill>
                <a:schemeClr val="dk1"/>
              </a:solidFill>
            </a:endParaRPr>
          </a:p>
          <a:p>
            <a:pPr marL="0" lvl="0" indent="0" rtl="0">
              <a:lnSpc>
                <a:spcPct val="115000"/>
              </a:lnSpc>
              <a:spcBef>
                <a:spcPts val="0"/>
              </a:spcBef>
              <a:spcAft>
                <a:spcPts val="0"/>
              </a:spcAft>
              <a:buNone/>
            </a:pPr>
            <a:r>
              <a:rPr lang="en">
                <a:solidFill>
                  <a:schemeClr val="dk1"/>
                </a:solidFill>
              </a:rPr>
              <a:t>没有通关的学员，不要气馁，我知道大家都已经非常努力了，我有看到大家参加我们的优达日、去classroom里面认真学习。去学习、去突破自己的舒适区，本身就已经是一件值得骄傲的事情。中国有句老古话，不是不报，时候没到，我相信通不通关，只是时间的问题。</a:t>
            </a:r>
            <a:endParaRPr>
              <a:solidFill>
                <a:schemeClr val="dk1"/>
              </a:solidFill>
            </a:endParaRPr>
          </a:p>
          <a:p>
            <a:pPr marL="0" lvl="0" indent="0" rtl="0">
              <a:lnSpc>
                <a:spcPct val="115000"/>
              </a:lnSpc>
              <a:spcBef>
                <a:spcPts val="0"/>
              </a:spcBef>
              <a:spcAft>
                <a:spcPts val="0"/>
              </a:spcAft>
              <a:buNone/>
            </a:pPr>
            <a:endParaRPr>
              <a:solidFill>
                <a:schemeClr val="dk1"/>
              </a:solidFill>
            </a:endParaRPr>
          </a:p>
          <a:p>
            <a:pPr marL="0" lvl="0" indent="0" rtl="0">
              <a:lnSpc>
                <a:spcPct val="115000"/>
              </a:lnSpc>
              <a:spcBef>
                <a:spcPts val="0"/>
              </a:spcBef>
              <a:spcAft>
                <a:spcPts val="0"/>
              </a:spcAft>
              <a:buNone/>
            </a:pPr>
            <a:r>
              <a:rPr lang="en">
                <a:solidFill>
                  <a:schemeClr val="dk1"/>
                </a:solidFill>
              </a:rPr>
              <a:t>我们的助教也有很多想对你们说的。</a:t>
            </a:r>
            <a:endParaRPr>
              <a:solidFill>
                <a:schemeClr val="dk1"/>
              </a:solidFill>
            </a:endParaRPr>
          </a:p>
          <a:p>
            <a:pPr marL="0" lvl="0" indent="0" rtl="0">
              <a:lnSpc>
                <a:spcPct val="115000"/>
              </a:lnSpc>
              <a:spcBef>
                <a:spcPts val="0"/>
              </a:spcBef>
              <a:spcAft>
                <a:spcPts val="0"/>
              </a:spcAft>
              <a:buNone/>
            </a:pPr>
            <a:endParaRPr>
              <a:solidFill>
                <a:srgbClr val="FF0000"/>
              </a:solidFill>
            </a:endParaRPr>
          </a:p>
          <a:p>
            <a:pPr marL="0" lvl="0" indent="0" rtl="0">
              <a:lnSpc>
                <a:spcPct val="115000"/>
              </a:lnSpc>
              <a:spcBef>
                <a:spcPts val="0"/>
              </a:spcBef>
              <a:spcAft>
                <a:spcPts val="0"/>
              </a:spcAft>
              <a:buClr>
                <a:schemeClr val="dk1"/>
              </a:buClr>
              <a:buSzPts val="1100"/>
              <a:buFont typeface="Arial"/>
              <a:buNone/>
            </a:pPr>
            <a:r>
              <a:rPr lang="en">
                <a:solidFill>
                  <a:schemeClr val="dk1"/>
                </a:solidFill>
              </a:rPr>
              <a:t>助教给每一个学员的寄语（点评，200字以内）</a:t>
            </a:r>
            <a:endParaRPr>
              <a:solidFill>
                <a:schemeClr val="dk1"/>
              </a:solidFill>
            </a:endParaRPr>
          </a:p>
          <a:p>
            <a:pPr marL="457200" lvl="0" indent="-298450" rtl="0">
              <a:lnSpc>
                <a:spcPct val="115000"/>
              </a:lnSpc>
              <a:spcBef>
                <a:spcPts val="0"/>
              </a:spcBef>
              <a:spcAft>
                <a:spcPts val="0"/>
              </a:spcAft>
              <a:buClr>
                <a:schemeClr val="dk1"/>
              </a:buClr>
              <a:buSzPts val="1100"/>
              <a:buChar char="●"/>
            </a:pPr>
            <a:r>
              <a:rPr lang="en">
                <a:solidFill>
                  <a:schemeClr val="dk1"/>
                </a:solidFill>
              </a:rPr>
              <a:t>模板：一件小事+品德闪光点+哪里不足+进步方向</a:t>
            </a:r>
            <a:endParaRPr>
              <a:solidFill>
                <a:schemeClr val="dk1"/>
              </a:solidFill>
            </a:endParaRPr>
          </a:p>
          <a:p>
            <a:pPr marL="457200" lvl="0" indent="-298450" rtl="0">
              <a:lnSpc>
                <a:spcPct val="115000"/>
              </a:lnSpc>
              <a:spcBef>
                <a:spcPts val="0"/>
              </a:spcBef>
              <a:spcAft>
                <a:spcPts val="0"/>
              </a:spcAft>
              <a:buClr>
                <a:schemeClr val="dk1"/>
              </a:buClr>
              <a:buSzPts val="1100"/>
              <a:buChar char="●"/>
            </a:pPr>
            <a:r>
              <a:rPr lang="en">
                <a:solidFill>
                  <a:schemeClr val="dk1"/>
                </a:solidFill>
              </a:rPr>
              <a:t>不带有隐私</a:t>
            </a:r>
            <a:endParaRPr>
              <a:solidFill>
                <a:schemeClr val="dk1"/>
              </a:solidFill>
            </a:endParaRPr>
          </a:p>
          <a:p>
            <a:pPr marL="457200" lvl="0" indent="-298450" rtl="0">
              <a:lnSpc>
                <a:spcPct val="115000"/>
              </a:lnSpc>
              <a:spcBef>
                <a:spcPts val="0"/>
              </a:spcBef>
              <a:spcAft>
                <a:spcPts val="0"/>
              </a:spcAft>
              <a:buClr>
                <a:schemeClr val="dk1"/>
              </a:buClr>
              <a:buSzPts val="1100"/>
              <a:buChar char="●"/>
            </a:pPr>
            <a:r>
              <a:rPr lang="en">
                <a:solidFill>
                  <a:schemeClr val="dk1"/>
                </a:solidFill>
              </a:rPr>
              <a:t>可以从：学习态度、学习方法、学习的知识点等多角度点评</a:t>
            </a:r>
            <a:endParaRPr>
              <a:solidFill>
                <a:schemeClr val="dk1"/>
              </a:solidFill>
            </a:endParaRPr>
          </a:p>
          <a:p>
            <a:pPr marL="0" lvl="0" indent="0"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Shape 22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6" name="Shape 22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en">
                <a:solidFill>
                  <a:schemeClr val="dk1"/>
                </a:solidFill>
              </a:rPr>
              <a:t>10mins</a:t>
            </a:r>
            <a:endParaRPr>
              <a:solidFill>
                <a:schemeClr val="dk1"/>
              </a:solidFill>
            </a:endParaRPr>
          </a:p>
          <a:p>
            <a:pPr marL="0" lvl="0" indent="0" rtl="0">
              <a:lnSpc>
                <a:spcPct val="115000"/>
              </a:lnSpc>
              <a:spcBef>
                <a:spcPts val="0"/>
              </a:spcBef>
              <a:spcAft>
                <a:spcPts val="0"/>
              </a:spcAft>
              <a:buNone/>
            </a:pPr>
            <a:endParaRPr>
              <a:solidFill>
                <a:schemeClr val="dk1"/>
              </a:solidFill>
            </a:endParaRPr>
          </a:p>
          <a:p>
            <a:pPr marL="0" lvl="0" indent="0" rtl="0">
              <a:lnSpc>
                <a:spcPct val="115000"/>
              </a:lnSpc>
              <a:spcBef>
                <a:spcPts val="0"/>
              </a:spcBef>
              <a:spcAft>
                <a:spcPts val="0"/>
              </a:spcAft>
              <a:buNone/>
            </a:pPr>
            <a:r>
              <a:rPr lang="en">
                <a:solidFill>
                  <a:schemeClr val="dk1"/>
                </a:solidFill>
              </a:rPr>
              <a:t>没有通关的学员，不要气馁，我知道大家都已经非常努力了，我有看到大家参加我们的优达日、去classroom里面认真学习。去学习、去突破自己的舒适区，本身就已经是一件值得骄傲的事情。中国有句老古话，不是不报，时候没到，我相信通不通关，只是时间的问题。</a:t>
            </a:r>
            <a:endParaRPr>
              <a:solidFill>
                <a:schemeClr val="dk1"/>
              </a:solidFill>
            </a:endParaRPr>
          </a:p>
          <a:p>
            <a:pPr marL="0" lvl="0" indent="0" rtl="0">
              <a:lnSpc>
                <a:spcPct val="115000"/>
              </a:lnSpc>
              <a:spcBef>
                <a:spcPts val="0"/>
              </a:spcBef>
              <a:spcAft>
                <a:spcPts val="0"/>
              </a:spcAft>
              <a:buNone/>
            </a:pPr>
            <a:endParaRPr>
              <a:solidFill>
                <a:srgbClr val="FF0000"/>
              </a:solidFill>
            </a:endParaRPr>
          </a:p>
          <a:p>
            <a:pPr marL="0" lvl="0" indent="0" rtl="0">
              <a:lnSpc>
                <a:spcPct val="115000"/>
              </a:lnSpc>
              <a:spcBef>
                <a:spcPts val="0"/>
              </a:spcBef>
              <a:spcAft>
                <a:spcPts val="0"/>
              </a:spcAft>
              <a:buNone/>
            </a:pPr>
            <a:endParaRPr>
              <a:solidFill>
                <a:srgbClr val="FF0000"/>
              </a:solidFill>
            </a:endParaRPr>
          </a:p>
          <a:p>
            <a:pPr marL="0" lvl="0" indent="0" rtl="0">
              <a:lnSpc>
                <a:spcPct val="115000"/>
              </a:lnSpc>
              <a:spcBef>
                <a:spcPts val="0"/>
              </a:spcBef>
              <a:spcAft>
                <a:spcPts val="0"/>
              </a:spcAft>
              <a:buClr>
                <a:schemeClr val="dk1"/>
              </a:buClr>
              <a:buSzPts val="1100"/>
              <a:buFont typeface="Arial"/>
              <a:buNone/>
            </a:pPr>
            <a:r>
              <a:rPr lang="en">
                <a:solidFill>
                  <a:schemeClr val="dk1"/>
                </a:solidFill>
              </a:rPr>
              <a:t>助教给每一个学员的寄语（点评，200字以内）</a:t>
            </a:r>
            <a:endParaRPr>
              <a:solidFill>
                <a:schemeClr val="dk1"/>
              </a:solidFill>
            </a:endParaRPr>
          </a:p>
          <a:p>
            <a:pPr marL="457200" lvl="0" indent="-298450" rtl="0">
              <a:lnSpc>
                <a:spcPct val="115000"/>
              </a:lnSpc>
              <a:spcBef>
                <a:spcPts val="0"/>
              </a:spcBef>
              <a:spcAft>
                <a:spcPts val="0"/>
              </a:spcAft>
              <a:buClr>
                <a:schemeClr val="dk1"/>
              </a:buClr>
              <a:buSzPts val="1100"/>
              <a:buChar char="●"/>
            </a:pPr>
            <a:r>
              <a:rPr lang="en">
                <a:solidFill>
                  <a:schemeClr val="dk1"/>
                </a:solidFill>
              </a:rPr>
              <a:t>模板：一件小事+品德闪光点+哪里不足+进步方向</a:t>
            </a:r>
            <a:endParaRPr>
              <a:solidFill>
                <a:schemeClr val="dk1"/>
              </a:solidFill>
            </a:endParaRPr>
          </a:p>
          <a:p>
            <a:pPr marL="457200" lvl="0" indent="-298450" rtl="0">
              <a:lnSpc>
                <a:spcPct val="115000"/>
              </a:lnSpc>
              <a:spcBef>
                <a:spcPts val="0"/>
              </a:spcBef>
              <a:spcAft>
                <a:spcPts val="0"/>
              </a:spcAft>
              <a:buClr>
                <a:schemeClr val="dk1"/>
              </a:buClr>
              <a:buSzPts val="1100"/>
              <a:buChar char="●"/>
            </a:pPr>
            <a:r>
              <a:rPr lang="en">
                <a:solidFill>
                  <a:schemeClr val="dk1"/>
                </a:solidFill>
              </a:rPr>
              <a:t>不带有隐私</a:t>
            </a:r>
            <a:endParaRPr>
              <a:solidFill>
                <a:schemeClr val="dk1"/>
              </a:solidFill>
            </a:endParaRPr>
          </a:p>
          <a:p>
            <a:pPr marL="457200" lvl="0" indent="-298450" rtl="0">
              <a:lnSpc>
                <a:spcPct val="115000"/>
              </a:lnSpc>
              <a:spcBef>
                <a:spcPts val="0"/>
              </a:spcBef>
              <a:spcAft>
                <a:spcPts val="0"/>
              </a:spcAft>
              <a:buClr>
                <a:schemeClr val="dk1"/>
              </a:buClr>
              <a:buSzPts val="1100"/>
              <a:buChar char="●"/>
            </a:pPr>
            <a:r>
              <a:rPr lang="en">
                <a:solidFill>
                  <a:schemeClr val="dk1"/>
                </a:solidFill>
              </a:rPr>
              <a:t>可以从：学习态度、学习方法、学习的知识点等多角度点评</a:t>
            </a:r>
            <a:endParaRPr>
              <a:solidFill>
                <a:schemeClr val="dk1"/>
              </a:solidFill>
            </a:endParaRPr>
          </a:p>
          <a:p>
            <a:pPr marL="0" lvl="0" indent="0"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Shape 22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6" name="Shape 22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en">
                <a:solidFill>
                  <a:schemeClr val="dk1"/>
                </a:solidFill>
              </a:rPr>
              <a:t>10mins</a:t>
            </a:r>
            <a:endParaRPr>
              <a:solidFill>
                <a:schemeClr val="dk1"/>
              </a:solidFill>
            </a:endParaRPr>
          </a:p>
          <a:p>
            <a:pPr marL="0" lvl="0" indent="0" rtl="0">
              <a:lnSpc>
                <a:spcPct val="115000"/>
              </a:lnSpc>
              <a:spcBef>
                <a:spcPts val="0"/>
              </a:spcBef>
              <a:spcAft>
                <a:spcPts val="0"/>
              </a:spcAft>
              <a:buNone/>
            </a:pPr>
            <a:endParaRPr>
              <a:solidFill>
                <a:schemeClr val="dk1"/>
              </a:solidFill>
            </a:endParaRPr>
          </a:p>
          <a:p>
            <a:pPr marL="0" lvl="0" indent="0" rtl="0">
              <a:lnSpc>
                <a:spcPct val="115000"/>
              </a:lnSpc>
              <a:spcBef>
                <a:spcPts val="0"/>
              </a:spcBef>
              <a:spcAft>
                <a:spcPts val="0"/>
              </a:spcAft>
              <a:buNone/>
            </a:pPr>
            <a:r>
              <a:rPr lang="en">
                <a:solidFill>
                  <a:schemeClr val="dk1"/>
                </a:solidFill>
              </a:rPr>
              <a:t>没有通关的学员，不要气馁，我知道大家都已经非常努力了，我有看到大家参加我们的优达日、去classroom里面认真学习。去学习、去突破自己的舒适区，本身就已经是一件值得骄傲的事情。中国有句老古话，不是不报，时候没到，我相信通不通关，只是时间的问题。</a:t>
            </a:r>
            <a:endParaRPr>
              <a:solidFill>
                <a:schemeClr val="dk1"/>
              </a:solidFill>
            </a:endParaRPr>
          </a:p>
          <a:p>
            <a:pPr marL="0" lvl="0" indent="0" rtl="0">
              <a:lnSpc>
                <a:spcPct val="115000"/>
              </a:lnSpc>
              <a:spcBef>
                <a:spcPts val="0"/>
              </a:spcBef>
              <a:spcAft>
                <a:spcPts val="0"/>
              </a:spcAft>
              <a:buNone/>
            </a:pPr>
            <a:endParaRPr>
              <a:solidFill>
                <a:srgbClr val="FF0000"/>
              </a:solidFill>
            </a:endParaRPr>
          </a:p>
          <a:p>
            <a:pPr marL="0" lvl="0" indent="0" rtl="0">
              <a:lnSpc>
                <a:spcPct val="115000"/>
              </a:lnSpc>
              <a:spcBef>
                <a:spcPts val="0"/>
              </a:spcBef>
              <a:spcAft>
                <a:spcPts val="0"/>
              </a:spcAft>
              <a:buNone/>
            </a:pPr>
            <a:endParaRPr>
              <a:solidFill>
                <a:srgbClr val="FF0000"/>
              </a:solidFill>
            </a:endParaRPr>
          </a:p>
          <a:p>
            <a:pPr marL="0" lvl="0" indent="0" rtl="0">
              <a:lnSpc>
                <a:spcPct val="115000"/>
              </a:lnSpc>
              <a:spcBef>
                <a:spcPts val="0"/>
              </a:spcBef>
              <a:spcAft>
                <a:spcPts val="0"/>
              </a:spcAft>
              <a:buClr>
                <a:schemeClr val="dk1"/>
              </a:buClr>
              <a:buSzPts val="1100"/>
              <a:buFont typeface="Arial"/>
              <a:buNone/>
            </a:pPr>
            <a:r>
              <a:rPr lang="en">
                <a:solidFill>
                  <a:schemeClr val="dk1"/>
                </a:solidFill>
              </a:rPr>
              <a:t>助教给每一个学员的寄语（点评，200字以内）</a:t>
            </a:r>
            <a:endParaRPr>
              <a:solidFill>
                <a:schemeClr val="dk1"/>
              </a:solidFill>
            </a:endParaRPr>
          </a:p>
          <a:p>
            <a:pPr marL="457200" lvl="0" indent="-298450" rtl="0">
              <a:lnSpc>
                <a:spcPct val="115000"/>
              </a:lnSpc>
              <a:spcBef>
                <a:spcPts val="0"/>
              </a:spcBef>
              <a:spcAft>
                <a:spcPts val="0"/>
              </a:spcAft>
              <a:buClr>
                <a:schemeClr val="dk1"/>
              </a:buClr>
              <a:buSzPts val="1100"/>
              <a:buChar char="●"/>
            </a:pPr>
            <a:r>
              <a:rPr lang="en">
                <a:solidFill>
                  <a:schemeClr val="dk1"/>
                </a:solidFill>
              </a:rPr>
              <a:t>模板：一件小事+品德闪光点+哪里不足+进步方向</a:t>
            </a:r>
            <a:endParaRPr>
              <a:solidFill>
                <a:schemeClr val="dk1"/>
              </a:solidFill>
            </a:endParaRPr>
          </a:p>
          <a:p>
            <a:pPr marL="457200" lvl="0" indent="-298450" rtl="0">
              <a:lnSpc>
                <a:spcPct val="115000"/>
              </a:lnSpc>
              <a:spcBef>
                <a:spcPts val="0"/>
              </a:spcBef>
              <a:spcAft>
                <a:spcPts val="0"/>
              </a:spcAft>
              <a:buClr>
                <a:schemeClr val="dk1"/>
              </a:buClr>
              <a:buSzPts val="1100"/>
              <a:buChar char="●"/>
            </a:pPr>
            <a:r>
              <a:rPr lang="en">
                <a:solidFill>
                  <a:schemeClr val="dk1"/>
                </a:solidFill>
              </a:rPr>
              <a:t>不带有隐私</a:t>
            </a:r>
            <a:endParaRPr>
              <a:solidFill>
                <a:schemeClr val="dk1"/>
              </a:solidFill>
            </a:endParaRPr>
          </a:p>
          <a:p>
            <a:pPr marL="457200" lvl="0" indent="-298450" rtl="0">
              <a:lnSpc>
                <a:spcPct val="115000"/>
              </a:lnSpc>
              <a:spcBef>
                <a:spcPts val="0"/>
              </a:spcBef>
              <a:spcAft>
                <a:spcPts val="0"/>
              </a:spcAft>
              <a:buClr>
                <a:schemeClr val="dk1"/>
              </a:buClr>
              <a:buSzPts val="1100"/>
              <a:buChar char="●"/>
            </a:pPr>
            <a:r>
              <a:rPr lang="en">
                <a:solidFill>
                  <a:schemeClr val="dk1"/>
                </a:solidFill>
              </a:rPr>
              <a:t>可以从：学习态度、学习方法、学习的知识点等多角度点评</a:t>
            </a:r>
            <a:endParaRPr>
              <a:solidFill>
                <a:schemeClr val="dk1"/>
              </a:solidFill>
            </a:endParaRPr>
          </a:p>
          <a:p>
            <a:pPr marL="0" lvl="0" indent="0" rtl="0">
              <a:spcBef>
                <a:spcPts val="0"/>
              </a:spcBef>
              <a:spcAft>
                <a:spcPts val="0"/>
              </a:spcAft>
              <a:buNone/>
            </a:pPr>
            <a:endParaRPr/>
          </a:p>
        </p:txBody>
      </p:sp>
    </p:spTree>
    <p:extLst>
      <p:ext uri="{BB962C8B-B14F-4D97-AF65-F5344CB8AC3E}">
        <p14:creationId xmlns:p14="http://schemas.microsoft.com/office/powerpoint/2010/main" val="8129810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Shape 22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6" name="Shape 22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en">
                <a:solidFill>
                  <a:schemeClr val="dk1"/>
                </a:solidFill>
              </a:rPr>
              <a:t>10mins</a:t>
            </a:r>
            <a:endParaRPr>
              <a:solidFill>
                <a:schemeClr val="dk1"/>
              </a:solidFill>
            </a:endParaRPr>
          </a:p>
          <a:p>
            <a:pPr marL="0" lvl="0" indent="0" rtl="0">
              <a:lnSpc>
                <a:spcPct val="115000"/>
              </a:lnSpc>
              <a:spcBef>
                <a:spcPts val="0"/>
              </a:spcBef>
              <a:spcAft>
                <a:spcPts val="0"/>
              </a:spcAft>
              <a:buNone/>
            </a:pPr>
            <a:endParaRPr>
              <a:solidFill>
                <a:schemeClr val="dk1"/>
              </a:solidFill>
            </a:endParaRPr>
          </a:p>
          <a:p>
            <a:pPr marL="0" lvl="0" indent="0" rtl="0">
              <a:lnSpc>
                <a:spcPct val="115000"/>
              </a:lnSpc>
              <a:spcBef>
                <a:spcPts val="0"/>
              </a:spcBef>
              <a:spcAft>
                <a:spcPts val="0"/>
              </a:spcAft>
              <a:buNone/>
            </a:pPr>
            <a:r>
              <a:rPr lang="en">
                <a:solidFill>
                  <a:schemeClr val="dk1"/>
                </a:solidFill>
              </a:rPr>
              <a:t>没有通关的学员，不要气馁，我知道大家都已经非常努力了，我有看到大家参加我们的优达日、去classroom里面认真学习。去学习、去突破自己的舒适区，本身就已经是一件值得骄傲的事情。中国有句老古话，不是不报，时候没到，我相信通不通关，只是时间的问题。</a:t>
            </a:r>
            <a:endParaRPr>
              <a:solidFill>
                <a:schemeClr val="dk1"/>
              </a:solidFill>
            </a:endParaRPr>
          </a:p>
          <a:p>
            <a:pPr marL="0" lvl="0" indent="0" rtl="0">
              <a:lnSpc>
                <a:spcPct val="115000"/>
              </a:lnSpc>
              <a:spcBef>
                <a:spcPts val="0"/>
              </a:spcBef>
              <a:spcAft>
                <a:spcPts val="0"/>
              </a:spcAft>
              <a:buNone/>
            </a:pPr>
            <a:endParaRPr>
              <a:solidFill>
                <a:srgbClr val="FF0000"/>
              </a:solidFill>
            </a:endParaRPr>
          </a:p>
          <a:p>
            <a:pPr marL="0" lvl="0" indent="0" rtl="0">
              <a:lnSpc>
                <a:spcPct val="115000"/>
              </a:lnSpc>
              <a:spcBef>
                <a:spcPts val="0"/>
              </a:spcBef>
              <a:spcAft>
                <a:spcPts val="0"/>
              </a:spcAft>
              <a:buNone/>
            </a:pPr>
            <a:endParaRPr>
              <a:solidFill>
                <a:srgbClr val="FF0000"/>
              </a:solidFill>
            </a:endParaRPr>
          </a:p>
          <a:p>
            <a:pPr marL="0" lvl="0" indent="0" rtl="0">
              <a:lnSpc>
                <a:spcPct val="115000"/>
              </a:lnSpc>
              <a:spcBef>
                <a:spcPts val="0"/>
              </a:spcBef>
              <a:spcAft>
                <a:spcPts val="0"/>
              </a:spcAft>
              <a:buClr>
                <a:schemeClr val="dk1"/>
              </a:buClr>
              <a:buSzPts val="1100"/>
              <a:buFont typeface="Arial"/>
              <a:buNone/>
            </a:pPr>
            <a:r>
              <a:rPr lang="en">
                <a:solidFill>
                  <a:schemeClr val="dk1"/>
                </a:solidFill>
              </a:rPr>
              <a:t>助教给每一个学员的寄语（点评，200字以内）</a:t>
            </a:r>
            <a:endParaRPr>
              <a:solidFill>
                <a:schemeClr val="dk1"/>
              </a:solidFill>
            </a:endParaRPr>
          </a:p>
          <a:p>
            <a:pPr marL="457200" lvl="0" indent="-298450" rtl="0">
              <a:lnSpc>
                <a:spcPct val="115000"/>
              </a:lnSpc>
              <a:spcBef>
                <a:spcPts val="0"/>
              </a:spcBef>
              <a:spcAft>
                <a:spcPts val="0"/>
              </a:spcAft>
              <a:buClr>
                <a:schemeClr val="dk1"/>
              </a:buClr>
              <a:buSzPts val="1100"/>
              <a:buChar char="●"/>
            </a:pPr>
            <a:r>
              <a:rPr lang="en">
                <a:solidFill>
                  <a:schemeClr val="dk1"/>
                </a:solidFill>
              </a:rPr>
              <a:t>模板：一件小事+品德闪光点+哪里不足+进步方向</a:t>
            </a:r>
            <a:endParaRPr>
              <a:solidFill>
                <a:schemeClr val="dk1"/>
              </a:solidFill>
            </a:endParaRPr>
          </a:p>
          <a:p>
            <a:pPr marL="457200" lvl="0" indent="-298450" rtl="0">
              <a:lnSpc>
                <a:spcPct val="115000"/>
              </a:lnSpc>
              <a:spcBef>
                <a:spcPts val="0"/>
              </a:spcBef>
              <a:spcAft>
                <a:spcPts val="0"/>
              </a:spcAft>
              <a:buClr>
                <a:schemeClr val="dk1"/>
              </a:buClr>
              <a:buSzPts val="1100"/>
              <a:buChar char="●"/>
            </a:pPr>
            <a:r>
              <a:rPr lang="en">
                <a:solidFill>
                  <a:schemeClr val="dk1"/>
                </a:solidFill>
              </a:rPr>
              <a:t>不带有隐私</a:t>
            </a:r>
            <a:endParaRPr>
              <a:solidFill>
                <a:schemeClr val="dk1"/>
              </a:solidFill>
            </a:endParaRPr>
          </a:p>
          <a:p>
            <a:pPr marL="457200" lvl="0" indent="-298450" rtl="0">
              <a:lnSpc>
                <a:spcPct val="115000"/>
              </a:lnSpc>
              <a:spcBef>
                <a:spcPts val="0"/>
              </a:spcBef>
              <a:spcAft>
                <a:spcPts val="0"/>
              </a:spcAft>
              <a:buClr>
                <a:schemeClr val="dk1"/>
              </a:buClr>
              <a:buSzPts val="1100"/>
              <a:buChar char="●"/>
            </a:pPr>
            <a:r>
              <a:rPr lang="en">
                <a:solidFill>
                  <a:schemeClr val="dk1"/>
                </a:solidFill>
              </a:rPr>
              <a:t>可以从：学习态度、学习方法、学习的知识点等多角度点评</a:t>
            </a:r>
            <a:endParaRPr>
              <a:solidFill>
                <a:schemeClr val="dk1"/>
              </a:solidFill>
            </a:endParaRPr>
          </a:p>
          <a:p>
            <a:pPr marL="0" lvl="0" indent="0" rtl="0">
              <a:spcBef>
                <a:spcPts val="0"/>
              </a:spcBef>
              <a:spcAft>
                <a:spcPts val="0"/>
              </a:spcAft>
              <a:buNone/>
            </a:pPr>
            <a:endParaRPr/>
          </a:p>
        </p:txBody>
      </p:sp>
    </p:spTree>
    <p:extLst>
      <p:ext uri="{BB962C8B-B14F-4D97-AF65-F5344CB8AC3E}">
        <p14:creationId xmlns:p14="http://schemas.microsoft.com/office/powerpoint/2010/main" val="28652820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Shape 23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5" name="Shape 23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（五张卡片放在一起~~~~）</a:t>
            </a:r>
            <a:endParaRPr/>
          </a:p>
          <a:p>
            <a:pPr marL="0" lvl="0" indent="0" rtl="0">
              <a:spcBef>
                <a:spcPts val="0"/>
              </a:spcBef>
              <a:spcAft>
                <a:spcPts val="0"/>
              </a:spcAft>
              <a:buNone/>
            </a:pPr>
            <a:r>
              <a:rPr lang="en"/>
              <a:t>10mins</a:t>
            </a:r>
            <a:endParaRPr/>
          </a:p>
          <a:p>
            <a:pPr marL="0" lvl="0" indent="0">
              <a:spcBef>
                <a:spcPts val="0"/>
              </a:spcBef>
              <a:spcAft>
                <a:spcPts val="0"/>
              </a:spcAft>
              <a:buNone/>
            </a:pPr>
            <a:endParaRPr/>
          </a:p>
          <a:p>
            <a:pPr marL="0" lvl="0" indent="0">
              <a:spcBef>
                <a:spcPts val="0"/>
              </a:spcBef>
              <a:spcAft>
                <a:spcPts val="0"/>
              </a:spcAft>
              <a:buNone/>
            </a:pPr>
            <a:r>
              <a:rPr lang="en"/>
              <a:t>Python：学会Python能胜任90%互联网企业的数据分析师岗位；</a:t>
            </a:r>
            <a:endParaRPr/>
          </a:p>
          <a:p>
            <a:pPr marL="0" lvl="0" indent="0" rtl="0">
              <a:spcBef>
                <a:spcPts val="0"/>
              </a:spcBef>
              <a:spcAft>
                <a:spcPts val="0"/>
              </a:spcAft>
              <a:buNone/>
            </a:pPr>
            <a:r>
              <a:rPr lang="en"/>
              <a:t>A/B 测试的话，很多电商页面会应用，比如京东、苏宁这样的页面中会用A/B测试来看用户的点击情况从而优化产品销售方案</a:t>
            </a:r>
            <a:endParaRPr/>
          </a:p>
          <a:p>
            <a:pPr marL="0" lvl="0" indent="0" rtl="0">
              <a:spcBef>
                <a:spcPts val="0"/>
              </a:spcBef>
              <a:spcAft>
                <a:spcPts val="0"/>
              </a:spcAft>
              <a:buNone/>
            </a:pPr>
            <a:endParaRPr/>
          </a:p>
          <a:p>
            <a:pPr marL="0" lvl="0" indent="0" rtl="0">
              <a:lnSpc>
                <a:spcPct val="115000"/>
              </a:lnSpc>
              <a:spcBef>
                <a:spcPts val="0"/>
              </a:spcBef>
              <a:spcAft>
                <a:spcPts val="0"/>
              </a:spcAft>
              <a:buNone/>
            </a:pPr>
            <a:r>
              <a:rPr lang="en">
                <a:solidFill>
                  <a:schemeClr val="dk1"/>
                </a:solidFill>
              </a:rPr>
              <a:t>刚刚说到我们正式班级的价格，目前我们是可以通过信用卡、支付宝、微信来支付，如果大家在支付中遇到任何问题，欢迎联系我们的微信群里面的学习规划师Beauty，她会根据大家遇到的不同问题来帮助大家解决。</a:t>
            </a:r>
            <a:endParaRPr/>
          </a:p>
          <a:p>
            <a:pPr marL="0" lvl="0" indent="0" rtl="0">
              <a:spcBef>
                <a:spcPts val="0"/>
              </a:spcBef>
              <a:spcAft>
                <a:spcPts val="0"/>
              </a:spcAft>
              <a:buNone/>
            </a:pPr>
            <a:endParaRPr/>
          </a:p>
          <a:p>
            <a:pPr marL="0" lvl="0" indent="0"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Shape 26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2" name="Shape 26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solidFill>
                  <a:srgbClr val="FF0000"/>
                </a:solidFill>
              </a:rPr>
              <a:t>10mins</a:t>
            </a:r>
            <a:endParaRPr>
              <a:solidFill>
                <a:srgbClr val="FF0000"/>
              </a:solidFill>
            </a:endParaRPr>
          </a:p>
          <a:p>
            <a:pPr marL="0" lvl="0" indent="0" rtl="0">
              <a:spcBef>
                <a:spcPts val="0"/>
              </a:spcBef>
              <a:spcAft>
                <a:spcPts val="0"/>
              </a:spcAft>
              <a:buNone/>
            </a:pPr>
            <a:endParaRPr>
              <a:solidFill>
                <a:srgbClr val="FF0000"/>
              </a:solidFill>
            </a:endParaRPr>
          </a:p>
          <a:p>
            <a:pPr marL="0" lvl="0" indent="0" rtl="0">
              <a:spcBef>
                <a:spcPts val="0"/>
              </a:spcBef>
              <a:spcAft>
                <a:spcPts val="0"/>
              </a:spcAft>
              <a:buNone/>
            </a:pPr>
            <a:r>
              <a:rPr lang="en">
                <a:solidFill>
                  <a:srgbClr val="FF0000"/>
                </a:solidFill>
              </a:rPr>
              <a:t>两个班形，价格价值、USP、后续班多少钱</a:t>
            </a:r>
            <a:endParaRPr>
              <a:solidFill>
                <a:srgbClr val="FF0000"/>
              </a:solidFill>
            </a:endParaRPr>
          </a:p>
          <a:p>
            <a:pPr marL="0" lvl="0" indent="0" rtl="0">
              <a:spcBef>
                <a:spcPts val="0"/>
              </a:spcBef>
              <a:spcAft>
                <a:spcPts val="0"/>
              </a:spcAft>
              <a:buNone/>
            </a:pPr>
            <a:endParaRPr>
              <a:solidFill>
                <a:srgbClr val="FF0000"/>
              </a:solidFill>
            </a:endParaRPr>
          </a:p>
          <a:p>
            <a:pPr marL="0" lvl="0" indent="0" rtl="0">
              <a:spcBef>
                <a:spcPts val="0"/>
              </a:spcBef>
              <a:spcAft>
                <a:spcPts val="0"/>
              </a:spcAft>
              <a:buNone/>
            </a:pPr>
            <a:r>
              <a:rPr lang="en">
                <a:solidFill>
                  <a:srgbClr val="FF0000"/>
                </a:solidFill>
              </a:rPr>
              <a:t>我们之前和同学介绍过</a:t>
            </a:r>
            <a:endParaRPr>
              <a:solidFill>
                <a:srgbClr val="FF0000"/>
              </a:solidFill>
            </a:endParaRPr>
          </a:p>
          <a:p>
            <a:pPr marL="0" lvl="0" indent="0" rtl="0">
              <a:spcBef>
                <a:spcPts val="0"/>
              </a:spcBef>
              <a:spcAft>
                <a:spcPts val="0"/>
              </a:spcAft>
              <a:buNone/>
            </a:pPr>
            <a:endParaRPr>
              <a:solidFill>
                <a:srgbClr val="FF0000"/>
              </a:solidFill>
            </a:endParaRPr>
          </a:p>
          <a:p>
            <a:pPr marL="457200" lvl="0" indent="-298450" rtl="0">
              <a:spcBef>
                <a:spcPts val="0"/>
              </a:spcBef>
              <a:spcAft>
                <a:spcPts val="0"/>
              </a:spcAft>
              <a:buClr>
                <a:srgbClr val="FF0000"/>
              </a:buClr>
              <a:buSzPts val="1100"/>
              <a:buChar char="●"/>
            </a:pPr>
            <a:r>
              <a:rPr lang="en">
                <a:solidFill>
                  <a:srgbClr val="FF0000"/>
                </a:solidFill>
              </a:rPr>
              <a:t>不同类型的人</a:t>
            </a:r>
            <a:endParaRPr>
              <a:solidFill>
                <a:srgbClr val="FF0000"/>
              </a:solidFill>
            </a:endParaRPr>
          </a:p>
          <a:p>
            <a:pPr marL="457200" lvl="0" indent="-298450" rtl="0">
              <a:spcBef>
                <a:spcPts val="0"/>
              </a:spcBef>
              <a:spcAft>
                <a:spcPts val="0"/>
              </a:spcAft>
              <a:buClr>
                <a:srgbClr val="FF0000"/>
              </a:buClr>
              <a:buSzPts val="1100"/>
              <a:buChar char="●"/>
            </a:pPr>
            <a:endParaRPr>
              <a:solidFill>
                <a:srgbClr val="FF0000"/>
              </a:solidFill>
            </a:endParaRPr>
          </a:p>
          <a:p>
            <a:pPr marL="0" lvl="0" indent="0" rtl="0">
              <a:spcBef>
                <a:spcPts val="0"/>
              </a:spcBef>
              <a:spcAft>
                <a:spcPts val="0"/>
              </a:spcAft>
              <a:buNone/>
            </a:pPr>
            <a:r>
              <a:rPr lang="en">
                <a:solidFill>
                  <a:srgbClr val="FF0000"/>
                </a:solidFill>
              </a:rPr>
              <a:t>首先来给大家介绍一下我们的普通班，限制席位，目前席位限定是多少</a:t>
            </a:r>
            <a:endParaRPr>
              <a:solidFill>
                <a:srgbClr val="FF0000"/>
              </a:solidFill>
            </a:endParaRPr>
          </a:p>
          <a:p>
            <a:pPr marL="0" lvl="0" indent="0" rtl="0">
              <a:spcBef>
                <a:spcPts val="0"/>
              </a:spcBef>
              <a:spcAft>
                <a:spcPts val="0"/>
              </a:spcAft>
              <a:buNone/>
            </a:pPr>
            <a:endParaRPr/>
          </a:p>
          <a:p>
            <a:pPr marL="0" lvl="0" indent="0" rtl="0">
              <a:lnSpc>
                <a:spcPct val="115000"/>
              </a:lnSpc>
              <a:spcBef>
                <a:spcPts val="0"/>
              </a:spcBef>
              <a:spcAft>
                <a:spcPts val="0"/>
              </a:spcAft>
              <a:buNone/>
            </a:pPr>
            <a:r>
              <a:rPr lang="en">
                <a:solidFill>
                  <a:schemeClr val="dk1"/>
                </a:solidFill>
              </a:rPr>
              <a:t>刚刚说到我们正式班级的价格，目前我们是可以通过信用卡、支付宝、微信来支付，如果大家在支付中遇到任何问题，欢迎联系我们的微信群里面的学习规划师Beauty，她会根据大家遇到的不同问题来帮助大家解决。</a:t>
            </a:r>
            <a:endParaRPr/>
          </a:p>
          <a:p>
            <a:pPr marL="0" lvl="0" indent="0" rtl="0">
              <a:spcBef>
                <a:spcPts val="0"/>
              </a:spcBef>
              <a:spcAft>
                <a:spcPts val="0"/>
              </a:spcAft>
              <a:buNone/>
            </a:pPr>
            <a:endParaRPr/>
          </a:p>
          <a:p>
            <a:pPr marL="0" lvl="0" indent="0"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Shape 27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5" name="Shape 27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solidFill>
                  <a:srgbClr val="FF0000"/>
                </a:solidFill>
              </a:rPr>
              <a:t>10mins</a:t>
            </a:r>
            <a:endParaRPr>
              <a:solidFill>
                <a:srgbClr val="FF0000"/>
              </a:solidFill>
            </a:endParaRPr>
          </a:p>
          <a:p>
            <a:pPr marL="0" lvl="0" indent="0" rtl="0">
              <a:spcBef>
                <a:spcPts val="0"/>
              </a:spcBef>
              <a:spcAft>
                <a:spcPts val="0"/>
              </a:spcAft>
              <a:buNone/>
            </a:pPr>
            <a:endParaRPr>
              <a:solidFill>
                <a:srgbClr val="FF0000"/>
              </a:solidFill>
            </a:endParaRPr>
          </a:p>
          <a:p>
            <a:pPr marL="0" lvl="0" indent="0" rtl="0">
              <a:spcBef>
                <a:spcPts val="0"/>
              </a:spcBef>
              <a:spcAft>
                <a:spcPts val="0"/>
              </a:spcAft>
              <a:buNone/>
            </a:pPr>
            <a:r>
              <a:rPr lang="en">
                <a:solidFill>
                  <a:srgbClr val="FF0000"/>
                </a:solidFill>
              </a:rPr>
              <a:t>两个班形，价格价值、USP、后续班多少钱</a:t>
            </a:r>
            <a:endParaRPr>
              <a:solidFill>
                <a:srgbClr val="FF0000"/>
              </a:solidFill>
            </a:endParaRPr>
          </a:p>
          <a:p>
            <a:pPr marL="0" lvl="0" indent="0" rtl="0">
              <a:spcBef>
                <a:spcPts val="0"/>
              </a:spcBef>
              <a:spcAft>
                <a:spcPts val="0"/>
              </a:spcAft>
              <a:buNone/>
            </a:pPr>
            <a:endParaRPr>
              <a:solidFill>
                <a:srgbClr val="FF0000"/>
              </a:solidFill>
            </a:endParaRPr>
          </a:p>
          <a:p>
            <a:pPr marL="0" lvl="0" indent="0" rtl="0">
              <a:spcBef>
                <a:spcPts val="0"/>
              </a:spcBef>
              <a:spcAft>
                <a:spcPts val="0"/>
              </a:spcAft>
              <a:buNone/>
            </a:pPr>
            <a:r>
              <a:rPr lang="en">
                <a:solidFill>
                  <a:srgbClr val="FF0000"/>
                </a:solidFill>
              </a:rPr>
              <a:t>我们之前和同学介绍过</a:t>
            </a:r>
            <a:endParaRPr>
              <a:solidFill>
                <a:srgbClr val="FF0000"/>
              </a:solidFill>
            </a:endParaRPr>
          </a:p>
          <a:p>
            <a:pPr marL="0" lvl="0" indent="0" rtl="0">
              <a:spcBef>
                <a:spcPts val="0"/>
              </a:spcBef>
              <a:spcAft>
                <a:spcPts val="0"/>
              </a:spcAft>
              <a:buNone/>
            </a:pPr>
            <a:endParaRPr>
              <a:solidFill>
                <a:srgbClr val="FF0000"/>
              </a:solidFill>
            </a:endParaRPr>
          </a:p>
          <a:p>
            <a:pPr marL="457200" lvl="0" indent="-298450" rtl="0">
              <a:spcBef>
                <a:spcPts val="0"/>
              </a:spcBef>
              <a:spcAft>
                <a:spcPts val="0"/>
              </a:spcAft>
              <a:buClr>
                <a:srgbClr val="FF0000"/>
              </a:buClr>
              <a:buSzPts val="1100"/>
              <a:buChar char="●"/>
            </a:pPr>
            <a:r>
              <a:rPr lang="en">
                <a:solidFill>
                  <a:srgbClr val="FF0000"/>
                </a:solidFill>
              </a:rPr>
              <a:t>不同类型的人</a:t>
            </a:r>
            <a:endParaRPr>
              <a:solidFill>
                <a:srgbClr val="FF0000"/>
              </a:solidFill>
            </a:endParaRPr>
          </a:p>
          <a:p>
            <a:pPr marL="457200" lvl="0" indent="-298450" rtl="0">
              <a:spcBef>
                <a:spcPts val="0"/>
              </a:spcBef>
              <a:spcAft>
                <a:spcPts val="0"/>
              </a:spcAft>
              <a:buClr>
                <a:srgbClr val="FF0000"/>
              </a:buClr>
              <a:buSzPts val="1100"/>
              <a:buChar char="●"/>
            </a:pPr>
            <a:endParaRPr>
              <a:solidFill>
                <a:srgbClr val="FF0000"/>
              </a:solidFill>
            </a:endParaRPr>
          </a:p>
          <a:p>
            <a:pPr marL="0" lvl="0" indent="0" rtl="0">
              <a:spcBef>
                <a:spcPts val="0"/>
              </a:spcBef>
              <a:spcAft>
                <a:spcPts val="0"/>
              </a:spcAft>
              <a:buNone/>
            </a:pPr>
            <a:r>
              <a:rPr lang="en">
                <a:solidFill>
                  <a:srgbClr val="FF0000"/>
                </a:solidFill>
              </a:rPr>
              <a:t>首先来给大家介绍一下我们的普通班，限制席位，目前席位限定是多少</a:t>
            </a:r>
            <a:endParaRPr>
              <a:solidFill>
                <a:srgbClr val="FF0000"/>
              </a:solidFill>
            </a:endParaRPr>
          </a:p>
          <a:p>
            <a:pPr marL="0" lvl="0" indent="0" rtl="0">
              <a:spcBef>
                <a:spcPts val="0"/>
              </a:spcBef>
              <a:spcAft>
                <a:spcPts val="0"/>
              </a:spcAft>
              <a:buNone/>
            </a:pPr>
            <a:endParaRPr/>
          </a:p>
          <a:p>
            <a:pPr marL="0" lvl="0" indent="0" rtl="0">
              <a:lnSpc>
                <a:spcPct val="115000"/>
              </a:lnSpc>
              <a:spcBef>
                <a:spcPts val="0"/>
              </a:spcBef>
              <a:spcAft>
                <a:spcPts val="0"/>
              </a:spcAft>
              <a:buNone/>
            </a:pPr>
            <a:r>
              <a:rPr lang="en">
                <a:solidFill>
                  <a:schemeClr val="dk1"/>
                </a:solidFill>
              </a:rPr>
              <a:t>刚刚说到我们正式班级的价格，目前我们是可以通过信用卡、支付宝、微信来支付，如果大家在支付中遇到任何问题，欢迎联系我们的微信群里面的学习规划师Beauty，她会根据大家遇到的不同问题来帮助大家解决。</a:t>
            </a:r>
            <a:endParaRPr/>
          </a:p>
          <a:p>
            <a:pPr marL="0" lvl="0" indent="0" rtl="0">
              <a:spcBef>
                <a:spcPts val="0"/>
              </a:spcBef>
              <a:spcAft>
                <a:spcPts val="0"/>
              </a:spcAft>
              <a:buNone/>
            </a:pPr>
            <a:endParaRPr/>
          </a:p>
          <a:p>
            <a:pPr marL="0" lvl="0" indent="0"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Shape 28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8" name="Shape 28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solidFill>
                  <a:srgbClr val="FF0000"/>
                </a:solidFill>
              </a:rPr>
              <a:t>10mins</a:t>
            </a:r>
            <a:endParaRPr>
              <a:solidFill>
                <a:srgbClr val="FF0000"/>
              </a:solidFill>
            </a:endParaRPr>
          </a:p>
          <a:p>
            <a:pPr marL="0" lvl="0" indent="0" rtl="0">
              <a:spcBef>
                <a:spcPts val="0"/>
              </a:spcBef>
              <a:spcAft>
                <a:spcPts val="0"/>
              </a:spcAft>
              <a:buNone/>
            </a:pPr>
            <a:endParaRPr>
              <a:solidFill>
                <a:srgbClr val="FF0000"/>
              </a:solidFill>
            </a:endParaRPr>
          </a:p>
          <a:p>
            <a:pPr marL="0" lvl="0" indent="0" rtl="0">
              <a:spcBef>
                <a:spcPts val="0"/>
              </a:spcBef>
              <a:spcAft>
                <a:spcPts val="0"/>
              </a:spcAft>
              <a:buNone/>
            </a:pPr>
            <a:r>
              <a:rPr lang="en">
                <a:solidFill>
                  <a:srgbClr val="FF0000"/>
                </a:solidFill>
              </a:rPr>
              <a:t>两个班形，价格价值、USP、后续班多少钱</a:t>
            </a:r>
            <a:endParaRPr>
              <a:solidFill>
                <a:srgbClr val="FF0000"/>
              </a:solidFill>
            </a:endParaRPr>
          </a:p>
          <a:p>
            <a:pPr marL="0" lvl="0" indent="0" rtl="0">
              <a:spcBef>
                <a:spcPts val="0"/>
              </a:spcBef>
              <a:spcAft>
                <a:spcPts val="0"/>
              </a:spcAft>
              <a:buNone/>
            </a:pPr>
            <a:endParaRPr>
              <a:solidFill>
                <a:srgbClr val="FF0000"/>
              </a:solidFill>
            </a:endParaRPr>
          </a:p>
          <a:p>
            <a:pPr marL="0" lvl="0" indent="0" rtl="0">
              <a:spcBef>
                <a:spcPts val="0"/>
              </a:spcBef>
              <a:spcAft>
                <a:spcPts val="0"/>
              </a:spcAft>
              <a:buNone/>
            </a:pPr>
            <a:r>
              <a:rPr lang="en">
                <a:solidFill>
                  <a:srgbClr val="FF0000"/>
                </a:solidFill>
              </a:rPr>
              <a:t>我们之前和同学介绍过</a:t>
            </a:r>
            <a:endParaRPr>
              <a:solidFill>
                <a:srgbClr val="FF0000"/>
              </a:solidFill>
            </a:endParaRPr>
          </a:p>
          <a:p>
            <a:pPr marL="0" lvl="0" indent="0" rtl="0">
              <a:spcBef>
                <a:spcPts val="0"/>
              </a:spcBef>
              <a:spcAft>
                <a:spcPts val="0"/>
              </a:spcAft>
              <a:buNone/>
            </a:pPr>
            <a:endParaRPr>
              <a:solidFill>
                <a:srgbClr val="FF0000"/>
              </a:solidFill>
            </a:endParaRPr>
          </a:p>
          <a:p>
            <a:pPr marL="457200" lvl="0" indent="-298450" rtl="0">
              <a:spcBef>
                <a:spcPts val="0"/>
              </a:spcBef>
              <a:spcAft>
                <a:spcPts val="0"/>
              </a:spcAft>
              <a:buClr>
                <a:srgbClr val="FF0000"/>
              </a:buClr>
              <a:buSzPts val="1100"/>
              <a:buChar char="●"/>
            </a:pPr>
            <a:r>
              <a:rPr lang="en">
                <a:solidFill>
                  <a:srgbClr val="FF0000"/>
                </a:solidFill>
              </a:rPr>
              <a:t>不同类型的人</a:t>
            </a:r>
            <a:endParaRPr>
              <a:solidFill>
                <a:srgbClr val="FF0000"/>
              </a:solidFill>
            </a:endParaRPr>
          </a:p>
          <a:p>
            <a:pPr marL="457200" lvl="0" indent="-298450" rtl="0">
              <a:spcBef>
                <a:spcPts val="0"/>
              </a:spcBef>
              <a:spcAft>
                <a:spcPts val="0"/>
              </a:spcAft>
              <a:buClr>
                <a:srgbClr val="FF0000"/>
              </a:buClr>
              <a:buSzPts val="1100"/>
              <a:buChar char="●"/>
            </a:pPr>
            <a:endParaRPr>
              <a:solidFill>
                <a:srgbClr val="FF0000"/>
              </a:solidFill>
            </a:endParaRPr>
          </a:p>
          <a:p>
            <a:pPr marL="0" lvl="0" indent="0" rtl="0">
              <a:spcBef>
                <a:spcPts val="0"/>
              </a:spcBef>
              <a:spcAft>
                <a:spcPts val="0"/>
              </a:spcAft>
              <a:buNone/>
            </a:pPr>
            <a:r>
              <a:rPr lang="en">
                <a:solidFill>
                  <a:srgbClr val="FF0000"/>
                </a:solidFill>
              </a:rPr>
              <a:t>首先来给大家介绍一下我们的普通班，限制席位，目前席位限定是多少</a:t>
            </a:r>
            <a:endParaRPr>
              <a:solidFill>
                <a:srgbClr val="FF0000"/>
              </a:solidFill>
            </a:endParaRPr>
          </a:p>
          <a:p>
            <a:pPr marL="0" lvl="0" indent="0" rtl="0">
              <a:spcBef>
                <a:spcPts val="0"/>
              </a:spcBef>
              <a:spcAft>
                <a:spcPts val="0"/>
              </a:spcAft>
              <a:buNone/>
            </a:pPr>
            <a:endParaRPr/>
          </a:p>
          <a:p>
            <a:pPr marL="0" lvl="0" indent="0" rtl="0">
              <a:lnSpc>
                <a:spcPct val="115000"/>
              </a:lnSpc>
              <a:spcBef>
                <a:spcPts val="0"/>
              </a:spcBef>
              <a:spcAft>
                <a:spcPts val="0"/>
              </a:spcAft>
              <a:buNone/>
            </a:pPr>
            <a:r>
              <a:rPr lang="en">
                <a:solidFill>
                  <a:schemeClr val="dk1"/>
                </a:solidFill>
              </a:rPr>
              <a:t>刚刚说到我们正式班级的价格，目前我们是可以通过信用卡、支付宝、微信来支付，如果大家在支付中遇到任何问题，欢迎联系我们的微信群里面的学习规划师Beauty，她会根据大家遇到的不同问题来帮助大家解决。</a:t>
            </a:r>
            <a:endParaRPr/>
          </a:p>
          <a:p>
            <a:pPr marL="0" lvl="0" indent="0" rtl="0">
              <a:spcBef>
                <a:spcPts val="0"/>
              </a:spcBef>
              <a:spcAft>
                <a:spcPts val="0"/>
              </a:spcAft>
              <a:buNone/>
            </a:pPr>
            <a:endParaRPr/>
          </a:p>
          <a:p>
            <a:pPr marL="0" lvl="0" indent="0"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Shape 30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5" name="Shape 30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10mins</a:t>
            </a:r>
            <a:endParaRPr/>
          </a:p>
          <a:p>
            <a:pPr marL="0" lvl="0" indent="0" rtl="0">
              <a:spcBef>
                <a:spcPts val="0"/>
              </a:spcBef>
              <a:spcAft>
                <a:spcPts val="0"/>
              </a:spcAft>
              <a:buNone/>
            </a:pPr>
            <a:endParaRPr/>
          </a:p>
          <a:p>
            <a:pPr marL="0" lvl="0" indent="0">
              <a:spcBef>
                <a:spcPts val="0"/>
              </a:spcBef>
              <a:spcAft>
                <a:spcPts val="0"/>
              </a:spcAft>
              <a:buNone/>
            </a:pPr>
            <a:r>
              <a:rPr lang="en"/>
              <a:t>统计学：小红书、唯品会等电商APP正在运用这个技术分析用户的行为。</a:t>
            </a:r>
            <a:endParaRPr/>
          </a:p>
          <a:p>
            <a:pPr marL="0" lvl="0" indent="0">
              <a:spcBef>
                <a:spcPts val="0"/>
              </a:spcBef>
              <a:spcAft>
                <a:spcPts val="0"/>
              </a:spcAft>
              <a:buNone/>
            </a:pPr>
            <a:endParaRPr/>
          </a:p>
          <a:p>
            <a:pPr marL="0" lvl="0" indent="0" rtl="0">
              <a:spcBef>
                <a:spcPts val="0"/>
              </a:spcBef>
              <a:spcAft>
                <a:spcPts val="0"/>
              </a:spcAft>
              <a:buNone/>
            </a:pPr>
            <a:r>
              <a:rPr lang="en"/>
              <a:t>数据清洗/分析数据：我们Udacity正在应用这个来分析竞品</a:t>
            </a:r>
            <a:endParaRPr/>
          </a:p>
          <a:p>
            <a:pPr marL="0" lvl="0" indent="0" rtl="0">
              <a:spcBef>
                <a:spcPts val="0"/>
              </a:spcBef>
              <a:spcAft>
                <a:spcPts val="0"/>
              </a:spcAft>
              <a:buNone/>
            </a:pPr>
            <a:endParaRPr/>
          </a:p>
          <a:p>
            <a:pPr marL="0" lvl="0" indent="0" rtl="0">
              <a:lnSpc>
                <a:spcPct val="115000"/>
              </a:lnSpc>
              <a:spcBef>
                <a:spcPts val="0"/>
              </a:spcBef>
              <a:spcAft>
                <a:spcPts val="0"/>
              </a:spcAft>
              <a:buNone/>
            </a:pPr>
            <a:r>
              <a:rPr lang="en">
                <a:solidFill>
                  <a:schemeClr val="dk1"/>
                </a:solidFill>
              </a:rPr>
              <a:t>刚刚说到我们正式班级的价格，目前我们是可以通过信用卡、支付宝、微信来支付，如果大家在支付中遇到任何问题，欢迎联系我们的微信群里面的学习规划师Beauty，她会根据大家遇到的不同问题来帮助大家解决。</a:t>
            </a:r>
            <a:endParaRPr/>
          </a:p>
          <a:p>
            <a:pPr marL="0" lvl="0" indent="0" rtl="0">
              <a:spcBef>
                <a:spcPts val="0"/>
              </a:spcBef>
              <a:spcAft>
                <a:spcPts val="0"/>
              </a:spcAft>
              <a:buNone/>
            </a:pPr>
            <a:endParaRPr/>
          </a:p>
          <a:p>
            <a:pPr marL="0" lvl="0" indent="0"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Shape 3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32" name="Shape 33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10mins</a:t>
            </a:r>
            <a:endParaRPr/>
          </a:p>
          <a:p>
            <a:pPr marL="0" lvl="0" indent="0">
              <a:spcBef>
                <a:spcPts val="0"/>
              </a:spcBef>
              <a:spcAft>
                <a:spcPts val="0"/>
              </a:spcAft>
              <a:buNone/>
            </a:pPr>
            <a:endParaRPr/>
          </a:p>
          <a:p>
            <a:pPr marL="0" lvl="0" indent="0" rtl="0">
              <a:spcBef>
                <a:spcPts val="0"/>
              </a:spcBef>
              <a:spcAft>
                <a:spcPts val="0"/>
              </a:spcAft>
              <a:buNone/>
            </a:pPr>
            <a:r>
              <a:rPr lang="en"/>
              <a:t>之前已经有很多同学私戳我和规划师问过关于课程设置和价格的事了，接下来我和大家统一介绍下我们课程的班型。</a:t>
            </a:r>
            <a:endParaRPr/>
          </a:p>
          <a:p>
            <a:pPr marL="0" lvl="0" indent="0" rtl="0">
              <a:spcBef>
                <a:spcPts val="0"/>
              </a:spcBef>
              <a:spcAft>
                <a:spcPts val="0"/>
              </a:spcAft>
              <a:buNone/>
            </a:pPr>
            <a:endParaRPr/>
          </a:p>
          <a:p>
            <a:pPr marL="0" lvl="0" indent="0" rtl="0">
              <a:spcBef>
                <a:spcPts val="0"/>
              </a:spcBef>
              <a:spcAft>
                <a:spcPts val="0"/>
              </a:spcAft>
              <a:buNone/>
            </a:pPr>
            <a:r>
              <a:rPr lang="en"/>
              <a:t>首先来给大家介绍一下我们的普通班</a:t>
            </a:r>
            <a:endParaRPr/>
          </a:p>
          <a:p>
            <a:pPr marL="0" lvl="0" indent="0" rtl="0">
              <a:spcBef>
                <a:spcPts val="0"/>
              </a:spcBef>
              <a:spcAft>
                <a:spcPts val="0"/>
              </a:spcAft>
              <a:buNone/>
            </a:pPr>
            <a:endParaRPr/>
          </a:p>
          <a:p>
            <a:pPr marL="0" lvl="0" indent="0" rtl="0">
              <a:lnSpc>
                <a:spcPct val="115000"/>
              </a:lnSpc>
              <a:spcBef>
                <a:spcPts val="0"/>
              </a:spcBef>
              <a:spcAft>
                <a:spcPts val="0"/>
              </a:spcAft>
              <a:buNone/>
            </a:pPr>
            <a:r>
              <a:rPr lang="en">
                <a:solidFill>
                  <a:schemeClr val="dk1"/>
                </a:solidFill>
              </a:rPr>
              <a:t>刚刚说到我们正式班级的价格，目前我们是可以通过信用卡、支付宝、微信来支付，如果大家在支付中遇到任何问题，欢迎联系我们的微信群里面的学习规划师Beauty，她会根据大家遇到的不同问题来帮助大家解决。</a:t>
            </a:r>
            <a:endParaRPr/>
          </a:p>
          <a:p>
            <a:pPr marL="0" lvl="0" indent="0" rtl="0">
              <a:spcBef>
                <a:spcPts val="0"/>
              </a:spcBef>
              <a:spcAft>
                <a:spcPts val="0"/>
              </a:spcAft>
              <a:buNone/>
            </a:pPr>
            <a:endParaRPr/>
          </a:p>
          <a:p>
            <a:pPr marL="0" lvl="0" indent="0"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Shape 14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8" name="Shape 14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3mins</a:t>
            </a:r>
            <a:endParaRPr/>
          </a:p>
          <a:p>
            <a:pPr marL="0" lvl="0" indent="0">
              <a:spcBef>
                <a:spcPts val="0"/>
              </a:spcBef>
              <a:spcAft>
                <a:spcPts val="0"/>
              </a:spcAft>
              <a:buNone/>
            </a:pPr>
            <a:endParaRPr/>
          </a:p>
          <a:p>
            <a:pPr marL="0" lvl="0" indent="0">
              <a:spcBef>
                <a:spcPts val="0"/>
              </a:spcBef>
              <a:spcAft>
                <a:spcPts val="0"/>
              </a:spcAft>
              <a:buClr>
                <a:schemeClr val="dk1"/>
              </a:buClr>
              <a:buSzPts val="1100"/>
              <a:buFont typeface="Arial"/>
              <a:buNone/>
            </a:pPr>
            <a:r>
              <a:rPr lang="en">
                <a:solidFill>
                  <a:schemeClr val="dk1"/>
                </a:solidFill>
              </a:rPr>
              <a:t>大家好，我是大家已经看到不想再看的班主任XXX，非常开心能和大家一起度过学习行程满满的七天。每次带完一个班级，我都会很热泪盈眶，因为我对我的职业非常有职业荣誉感，现在很多时间杀手的app，让娱乐变得更加容易，也让拖延症蔓延广泛。而学习、专注、挑战突破自己，变成了一项人类稀缺的技能。而我们在做的，真的是一种修行，帮助大家去自我成长。</a:t>
            </a:r>
            <a:endParaRPr>
              <a:solidFill>
                <a:schemeClr val="dk1"/>
              </a:solidFill>
            </a:endParaRPr>
          </a:p>
          <a:p>
            <a:pPr marL="0" lvl="0" indent="0">
              <a:spcBef>
                <a:spcPts val="0"/>
              </a:spcBef>
              <a:spcAft>
                <a:spcPts val="0"/>
              </a:spcAft>
              <a:buClr>
                <a:schemeClr val="dk1"/>
              </a:buClr>
              <a:buSzPts val="1100"/>
              <a:buFont typeface="Arial"/>
              <a:buNone/>
            </a:pPr>
            <a:endParaRPr>
              <a:solidFill>
                <a:schemeClr val="dk1"/>
              </a:solidFill>
            </a:endParaRPr>
          </a:p>
          <a:p>
            <a:pPr marL="0" lvl="0" indent="0">
              <a:spcBef>
                <a:spcPts val="0"/>
              </a:spcBef>
              <a:spcAft>
                <a:spcPts val="0"/>
              </a:spcAft>
              <a:buClr>
                <a:schemeClr val="dk1"/>
              </a:buClr>
              <a:buSzPts val="1100"/>
              <a:buFont typeface="Arial"/>
              <a:buNone/>
            </a:pPr>
            <a:r>
              <a:rPr lang="en">
                <a:solidFill>
                  <a:schemeClr val="dk1"/>
                </a:solidFill>
              </a:rPr>
              <a:t>虽然本次试学班只有7天，但是我相信大家都有很多收获和感触。我们班里面有很多同学都是几乎没有基础，但在这七天中，大家对学习的认真还有坚持都是非常鼓舞我们，目前我们班已经有XX名学员成功通过项目。同时我们也确实通过P1试学项目，收获了python的很多知识点和技能。相信以后大家在遇到同类的实际项目时，一定能有所准备的去面对了。</a:t>
            </a:r>
            <a:endParaRPr/>
          </a:p>
          <a:p>
            <a:pPr marL="0" lvl="0" indent="0">
              <a:spcBef>
                <a:spcPts val="0"/>
              </a:spcBef>
              <a:spcAft>
                <a:spcPts val="0"/>
              </a:spcAft>
              <a:buNone/>
            </a:pPr>
            <a:endParaRPr/>
          </a:p>
          <a:p>
            <a:pPr marL="0" lvl="0" indent="0">
              <a:spcBef>
                <a:spcPts val="0"/>
              </a:spcBef>
              <a:spcAft>
                <a:spcPts val="0"/>
              </a:spcAft>
              <a:buNone/>
            </a:pPr>
            <a:r>
              <a:rPr lang="en"/>
              <a:t>欢迎大家来参加今天的通关仪式！我相信今天大家的心情，一定和 7 天前已经非常不一样，有激动的，有自信的，也有还在挑战自我的，今天我们希望用半个小时的时间，和大家一起给自己做一个总结，并且为你们提供接下来课程的介绍和建议。</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Shape 34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45" name="Shape 34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10mins</a:t>
            </a:r>
            <a:endParaRPr/>
          </a:p>
          <a:p>
            <a:pPr marL="0" lvl="0" indent="0" rtl="0">
              <a:spcBef>
                <a:spcPts val="0"/>
              </a:spcBef>
              <a:spcAft>
                <a:spcPts val="0"/>
              </a:spcAft>
              <a:buNone/>
            </a:pPr>
            <a:endParaRPr/>
          </a:p>
          <a:p>
            <a:pPr marL="0" lvl="0" indent="0" rtl="0">
              <a:spcBef>
                <a:spcPts val="0"/>
              </a:spcBef>
              <a:spcAft>
                <a:spcPts val="0"/>
              </a:spcAft>
              <a:buNone/>
            </a:pPr>
            <a:r>
              <a:rPr lang="en">
                <a:solidFill>
                  <a:srgbClr val="FF0000"/>
                </a:solidFill>
              </a:rPr>
              <a:t>多个标题</a:t>
            </a:r>
            <a:endParaRPr>
              <a:solidFill>
                <a:srgbClr val="FF0000"/>
              </a:solidFill>
            </a:endParaRPr>
          </a:p>
          <a:p>
            <a:pPr marL="0" lvl="0" indent="0" rtl="0">
              <a:spcBef>
                <a:spcPts val="0"/>
              </a:spcBef>
              <a:spcAft>
                <a:spcPts val="0"/>
              </a:spcAft>
              <a:buNone/>
            </a:pPr>
            <a:endParaRPr/>
          </a:p>
          <a:p>
            <a:pPr marL="0" lvl="0" indent="0" rtl="0">
              <a:spcBef>
                <a:spcPts val="0"/>
              </a:spcBef>
              <a:spcAft>
                <a:spcPts val="0"/>
              </a:spcAft>
              <a:buNone/>
            </a:pPr>
            <a:r>
              <a:rPr lang="en"/>
              <a:t>首先来给大家介绍一下我们的普通班</a:t>
            </a:r>
            <a:endParaRPr/>
          </a:p>
          <a:p>
            <a:pPr marL="0" lvl="0" indent="0" rtl="0">
              <a:spcBef>
                <a:spcPts val="0"/>
              </a:spcBef>
              <a:spcAft>
                <a:spcPts val="0"/>
              </a:spcAft>
              <a:buNone/>
            </a:pPr>
            <a:endParaRPr/>
          </a:p>
          <a:p>
            <a:pPr marL="0" lvl="0" indent="0" rtl="0">
              <a:lnSpc>
                <a:spcPct val="115000"/>
              </a:lnSpc>
              <a:spcBef>
                <a:spcPts val="0"/>
              </a:spcBef>
              <a:spcAft>
                <a:spcPts val="0"/>
              </a:spcAft>
              <a:buNone/>
            </a:pPr>
            <a:r>
              <a:rPr lang="en">
                <a:solidFill>
                  <a:schemeClr val="dk1"/>
                </a:solidFill>
              </a:rPr>
              <a:t>刚刚说到我们正式班级的价格，目前我们是可以通过信用卡、支付宝、微信来支付，如果大家在支付中遇到任何问题，欢迎联系我们的微信群里面的学习规划师Beauty，她会根据大家遇到的不同问题来帮助大家解决。</a:t>
            </a:r>
            <a:endParaRPr/>
          </a:p>
          <a:p>
            <a:pPr marL="0" lvl="0" indent="0" rtl="0">
              <a:spcBef>
                <a:spcPts val="0"/>
              </a:spcBef>
              <a:spcAft>
                <a:spcPts val="0"/>
              </a:spcAft>
              <a:buNone/>
            </a:pPr>
            <a:endParaRPr/>
          </a:p>
          <a:p>
            <a:pPr marL="0" lvl="0" indent="0"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Shape 35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58" name="Shape 35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10mins</a:t>
            </a:r>
            <a:endParaRPr/>
          </a:p>
          <a:p>
            <a:pPr marL="0" lvl="0" indent="0" rtl="0">
              <a:spcBef>
                <a:spcPts val="0"/>
              </a:spcBef>
              <a:spcAft>
                <a:spcPts val="0"/>
              </a:spcAft>
              <a:buNone/>
            </a:pPr>
            <a:endParaRPr/>
          </a:p>
          <a:p>
            <a:pPr marL="0" lvl="0" indent="0" rtl="0">
              <a:spcBef>
                <a:spcPts val="0"/>
              </a:spcBef>
              <a:spcAft>
                <a:spcPts val="0"/>
              </a:spcAft>
              <a:buNone/>
            </a:pPr>
            <a:r>
              <a:rPr lang="en">
                <a:solidFill>
                  <a:srgbClr val="FF0000"/>
                </a:solidFill>
              </a:rPr>
              <a:t>多个标题</a:t>
            </a:r>
            <a:endParaRPr>
              <a:solidFill>
                <a:srgbClr val="FF0000"/>
              </a:solidFill>
            </a:endParaRPr>
          </a:p>
          <a:p>
            <a:pPr marL="0" lvl="0" indent="0" rtl="0">
              <a:spcBef>
                <a:spcPts val="0"/>
              </a:spcBef>
              <a:spcAft>
                <a:spcPts val="0"/>
              </a:spcAft>
              <a:buNone/>
            </a:pPr>
            <a:endParaRPr/>
          </a:p>
          <a:p>
            <a:pPr marL="0" lvl="0" indent="0" rtl="0">
              <a:spcBef>
                <a:spcPts val="0"/>
              </a:spcBef>
              <a:spcAft>
                <a:spcPts val="0"/>
              </a:spcAft>
              <a:buNone/>
            </a:pPr>
            <a:r>
              <a:rPr lang="en"/>
              <a:t>首先来给大家介绍一下我们的普通班</a:t>
            </a:r>
            <a:endParaRPr/>
          </a:p>
          <a:p>
            <a:pPr marL="0" lvl="0" indent="0" rtl="0">
              <a:spcBef>
                <a:spcPts val="0"/>
              </a:spcBef>
              <a:spcAft>
                <a:spcPts val="0"/>
              </a:spcAft>
              <a:buNone/>
            </a:pPr>
            <a:endParaRPr/>
          </a:p>
          <a:p>
            <a:pPr marL="0" lvl="0" indent="0" rtl="0">
              <a:lnSpc>
                <a:spcPct val="115000"/>
              </a:lnSpc>
              <a:spcBef>
                <a:spcPts val="0"/>
              </a:spcBef>
              <a:spcAft>
                <a:spcPts val="0"/>
              </a:spcAft>
              <a:buNone/>
            </a:pPr>
            <a:r>
              <a:rPr lang="en">
                <a:solidFill>
                  <a:schemeClr val="dk1"/>
                </a:solidFill>
              </a:rPr>
              <a:t>刚刚说到我们正式班级的价格，目前我们是可以通过信用卡、支付宝、微信来支付，如果大家在支付中遇到任何问题，欢迎联系我们的微信群里面的学习规划师Beauty，她会根据大家遇到的不同问题来帮助大家解决。</a:t>
            </a:r>
            <a:endParaRPr/>
          </a:p>
          <a:p>
            <a:pPr marL="0" lvl="0" indent="0" rtl="0">
              <a:spcBef>
                <a:spcPts val="0"/>
              </a:spcBef>
              <a:spcAft>
                <a:spcPts val="0"/>
              </a:spcAft>
              <a:buNone/>
            </a:pPr>
            <a:endParaRPr/>
          </a:p>
          <a:p>
            <a:pPr marL="0" lvl="0" indent="0"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Shape 37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72" name="Shape 37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5mins</a:t>
            </a:r>
            <a:endParaRPr/>
          </a:p>
          <a:p>
            <a:pPr marL="0" lvl="0" indent="0">
              <a:spcBef>
                <a:spcPts val="0"/>
              </a:spcBef>
              <a:spcAft>
                <a:spcPts val="0"/>
              </a:spcAft>
              <a:buNone/>
            </a:pPr>
            <a:endParaRPr/>
          </a:p>
          <a:p>
            <a:pPr marL="0" lvl="0" indent="0">
              <a:spcBef>
                <a:spcPts val="0"/>
              </a:spcBef>
              <a:spcAft>
                <a:spcPts val="0"/>
              </a:spcAft>
              <a:buNone/>
            </a:pPr>
            <a:r>
              <a:rPr lang="en"/>
              <a:t>我们将</a:t>
            </a:r>
            <a:endParaRPr/>
          </a:p>
          <a:p>
            <a:pPr marL="0" lvl="0" indent="0">
              <a:spcBef>
                <a:spcPts val="0"/>
              </a:spcBef>
              <a:spcAft>
                <a:spcPts val="0"/>
              </a:spcAft>
              <a:buNone/>
            </a:pPr>
            <a:endParaRPr/>
          </a:p>
          <a:p>
            <a:pPr marL="0" lvl="0" indent="0">
              <a:spcBef>
                <a:spcPts val="0"/>
              </a:spcBef>
              <a:spcAft>
                <a:spcPts val="0"/>
              </a:spcAft>
              <a:buNone/>
            </a:pPr>
            <a:r>
              <a:rPr lang="en"/>
              <a:t>已经多少小伙伴加入了</a:t>
            </a:r>
            <a:endParaRPr/>
          </a:p>
          <a:p>
            <a:pPr marL="0" lvl="0" indent="0">
              <a:spcBef>
                <a:spcPts val="0"/>
              </a:spcBef>
              <a:spcAft>
                <a:spcPts val="0"/>
              </a:spcAft>
              <a:buNone/>
            </a:pPr>
            <a:endParaRPr/>
          </a:p>
          <a:p>
            <a:pPr marL="0" lvl="0" indent="0">
              <a:spcBef>
                <a:spcPts val="0"/>
              </a:spcBef>
              <a:spcAft>
                <a:spcPts val="0"/>
              </a:spcAft>
              <a:buNone/>
            </a:pPr>
            <a:r>
              <a:rPr lang="en"/>
              <a:t>非常开心，能和大家共同完成我们将会在5天之后，解散咱们试学班班级群。让我们换一种方式让友谊长存。</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Shape 15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4" name="Shape 15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2mins</a:t>
            </a:r>
            <a:endParaRPr/>
          </a:p>
          <a:p>
            <a:pPr marL="0" lvl="0" indent="0">
              <a:spcBef>
                <a:spcPts val="0"/>
              </a:spcBef>
              <a:spcAft>
                <a:spcPts val="0"/>
              </a:spcAft>
              <a:buNone/>
            </a:pPr>
            <a:endParaRPr/>
          </a:p>
          <a:p>
            <a:pPr marL="0" lvl="0" indent="0">
              <a:spcBef>
                <a:spcPts val="0"/>
              </a:spcBef>
              <a:spcAft>
                <a:spcPts val="0"/>
              </a:spcAft>
              <a:buNone/>
            </a:pPr>
            <a:endParaRPr/>
          </a:p>
          <a:p>
            <a:pPr marL="0" lvl="0" indent="0">
              <a:spcBef>
                <a:spcPts val="0"/>
              </a:spcBef>
              <a:spcAft>
                <a:spcPts val="0"/>
              </a:spcAft>
              <a:buNone/>
            </a:pPr>
            <a:endParaRPr/>
          </a:p>
          <a:p>
            <a:pPr marL="0" lvl="0" indent="0">
              <a:spcBef>
                <a:spcPts val="0"/>
              </a:spcBef>
              <a:spcAft>
                <a:spcPts val="0"/>
              </a:spcAft>
              <a:buNone/>
            </a:pPr>
            <a:r>
              <a:rPr lang="en"/>
              <a:t>我们今天通关仪式主要有以下几个环节：行动力奖学金授予、Feedback-7日成长、Udacity「数据分析师」纳米学位介绍、告别仪式。</a:t>
            </a:r>
            <a:endParaRPr/>
          </a:p>
          <a:p>
            <a:pPr marL="0" lvl="0" indent="0">
              <a:spcBef>
                <a:spcPts val="0"/>
              </a:spcBef>
              <a:spcAft>
                <a:spcPts val="0"/>
              </a:spcAft>
              <a:buNone/>
            </a:pPr>
            <a:endParaRPr/>
          </a:p>
          <a:p>
            <a:pPr marL="0" lvl="0" indent="0">
              <a:spcBef>
                <a:spcPts val="0"/>
              </a:spcBef>
              <a:spcAft>
                <a:spcPts val="0"/>
              </a:spcAft>
              <a:buNone/>
            </a:pPr>
            <a:r>
              <a:rPr lang="en"/>
              <a:t>那么接下来我们进入第一个环节：行动力奖学金授予</a:t>
            </a:r>
            <a:endParaRPr/>
          </a:p>
          <a:p>
            <a:pPr marL="0" lvl="0" indent="0" rtl="0">
              <a:spcBef>
                <a:spcPts val="0"/>
              </a:spcBef>
              <a:spcAft>
                <a:spcPts val="0"/>
              </a:spcAft>
              <a:buNone/>
            </a:pPr>
            <a:endParaRPr/>
          </a:p>
          <a:p>
            <a:pPr marL="0" lvl="0" indent="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Shape 16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3" name="Shape 16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dirty="0">
                <a:solidFill>
                  <a:srgbClr val="FF0000"/>
                </a:solidFill>
              </a:rPr>
              <a:t>5mins——</a:t>
            </a:r>
            <a:r>
              <a:rPr lang="en" dirty="0" err="1">
                <a:solidFill>
                  <a:srgbClr val="FF0000"/>
                </a:solidFill>
              </a:rPr>
              <a:t>奖学金发放（学习方法少一点</a:t>
            </a:r>
            <a:r>
              <a:rPr lang="en" dirty="0">
                <a:solidFill>
                  <a:srgbClr val="FF0000"/>
                </a:solidFill>
              </a:rPr>
              <a:t>）</a:t>
            </a:r>
            <a:endParaRPr dirty="0">
              <a:solidFill>
                <a:srgbClr val="FF0000"/>
              </a:solidFill>
            </a:endParaRPr>
          </a:p>
          <a:p>
            <a:pPr marL="0" lvl="0" indent="0">
              <a:spcBef>
                <a:spcPts val="0"/>
              </a:spcBef>
              <a:spcAft>
                <a:spcPts val="0"/>
              </a:spcAft>
              <a:buNone/>
            </a:pPr>
            <a:endParaRPr dirty="0"/>
          </a:p>
          <a:p>
            <a:pPr marL="0" lvl="0" indent="0">
              <a:spcBef>
                <a:spcPts val="0"/>
              </a:spcBef>
              <a:spcAft>
                <a:spcPts val="0"/>
              </a:spcAft>
              <a:buNone/>
            </a:pPr>
            <a:r>
              <a:rPr lang="en" dirty="0">
                <a:solidFill>
                  <a:schemeClr val="dk1"/>
                </a:solidFill>
              </a:rPr>
              <a:t>大家可以看到我们屏幕上出现的通关证书，现在我非常非常激动的要和大家分享我们成功通关的学员，恭喜你们真正的迈出了数据分析的第一步，挑战自我，挑战不可能，虽然隔着屏幕，但是我们还是给通关成功的学员远程掌声！</a:t>
            </a:r>
            <a:endParaRPr dirty="0">
              <a:solidFill>
                <a:schemeClr val="dk1"/>
              </a:solidFill>
            </a:endParaRPr>
          </a:p>
          <a:p>
            <a:pPr marL="0" lvl="0" indent="0">
              <a:spcBef>
                <a:spcPts val="0"/>
              </a:spcBef>
              <a:spcAft>
                <a:spcPts val="0"/>
              </a:spcAft>
              <a:buNone/>
            </a:pPr>
            <a:endParaRPr dirty="0">
              <a:solidFill>
                <a:schemeClr val="dk1"/>
              </a:solidFill>
            </a:endParaRPr>
          </a:p>
          <a:p>
            <a:pPr marL="0" lvl="0" indent="0">
              <a:spcBef>
                <a:spcPts val="0"/>
              </a:spcBef>
              <a:spcAft>
                <a:spcPts val="0"/>
              </a:spcAft>
              <a:buNone/>
            </a:pPr>
            <a:r>
              <a:rPr lang="en" dirty="0" err="1">
                <a:solidFill>
                  <a:schemeClr val="dk1"/>
                </a:solidFill>
              </a:rPr>
              <a:t>在咱们这次试学班里面成功通关学员：XXX、XXX、XXX</a:t>
            </a:r>
            <a:endParaRPr dirty="0">
              <a:solidFill>
                <a:schemeClr val="dk1"/>
              </a:solidFill>
            </a:endParaRPr>
          </a:p>
          <a:p>
            <a:pPr marL="0" lvl="0" indent="0">
              <a:spcBef>
                <a:spcPts val="0"/>
              </a:spcBef>
              <a:spcAft>
                <a:spcPts val="0"/>
              </a:spcAft>
              <a:buNone/>
            </a:pPr>
            <a:endParaRPr dirty="0">
              <a:solidFill>
                <a:schemeClr val="dk1"/>
              </a:solidFill>
            </a:endParaRPr>
          </a:p>
          <a:p>
            <a:pPr marL="0" lvl="0" indent="0">
              <a:spcBef>
                <a:spcPts val="0"/>
              </a:spcBef>
              <a:spcAft>
                <a:spcPts val="0"/>
              </a:spcAft>
              <a:buNone/>
            </a:pPr>
            <a:endParaRPr dirty="0">
              <a:solidFill>
                <a:schemeClr val="dk1"/>
              </a:solidFill>
            </a:endParaRPr>
          </a:p>
          <a:p>
            <a:pPr marL="0" lvl="0" indent="0">
              <a:spcBef>
                <a:spcPts val="0"/>
              </a:spcBef>
              <a:spcAft>
                <a:spcPts val="0"/>
              </a:spcAft>
              <a:buNone/>
            </a:pPr>
            <a:r>
              <a:rPr lang="en" dirty="0" err="1">
                <a:solidFill>
                  <a:schemeClr val="dk1"/>
                </a:solidFill>
              </a:rPr>
              <a:t>再次给他们掌声～付出就会有收获，不光收获了知识，更重要的是收获了成功学习、克服拖延症的信心</a:t>
            </a:r>
            <a:r>
              <a:rPr lang="en" dirty="0">
                <a:solidFill>
                  <a:schemeClr val="dk1"/>
                </a:solidFill>
              </a:rPr>
              <a:t>。</a:t>
            </a:r>
            <a:endParaRPr dirty="0">
              <a:solidFill>
                <a:schemeClr val="dk1"/>
              </a:solidFill>
            </a:endParaRPr>
          </a:p>
          <a:p>
            <a:pPr marL="0" lvl="0" indent="0">
              <a:spcBef>
                <a:spcPts val="0"/>
              </a:spcBef>
              <a:spcAft>
                <a:spcPts val="0"/>
              </a:spcAft>
              <a:buNone/>
            </a:pPr>
            <a:endParaRPr dirty="0">
              <a:solidFill>
                <a:schemeClr val="dk1"/>
              </a:solidFill>
            </a:endParaRPr>
          </a:p>
          <a:p>
            <a:pPr marL="0" lvl="0" indent="0">
              <a:spcBef>
                <a:spcPts val="0"/>
              </a:spcBef>
              <a:spcAft>
                <a:spcPts val="0"/>
              </a:spcAft>
              <a:buNone/>
            </a:pPr>
            <a:r>
              <a:rPr lang="en" dirty="0" err="1">
                <a:solidFill>
                  <a:schemeClr val="dk1"/>
                </a:solidFill>
              </a:rPr>
              <a:t>大家知道在学习中什么最重要吗</a:t>
            </a:r>
            <a:r>
              <a:rPr lang="en" dirty="0">
                <a:solidFill>
                  <a:schemeClr val="dk1"/>
                </a:solidFill>
              </a:rPr>
              <a:t>？</a:t>
            </a:r>
            <a:endParaRPr dirty="0">
              <a:solidFill>
                <a:schemeClr val="dk1"/>
              </a:solidFill>
            </a:endParaRPr>
          </a:p>
          <a:p>
            <a:pPr marL="0" lvl="0" indent="0">
              <a:spcBef>
                <a:spcPts val="0"/>
              </a:spcBef>
              <a:spcAft>
                <a:spcPts val="0"/>
              </a:spcAft>
              <a:buNone/>
            </a:pPr>
            <a:endParaRPr dirty="0">
              <a:solidFill>
                <a:schemeClr val="dk1"/>
              </a:solidFill>
            </a:endParaRPr>
          </a:p>
          <a:p>
            <a:pPr marL="0" lvl="0" indent="0">
              <a:spcBef>
                <a:spcPts val="0"/>
              </a:spcBef>
              <a:spcAft>
                <a:spcPts val="0"/>
              </a:spcAft>
              <a:buNone/>
            </a:pPr>
            <a:r>
              <a:rPr lang="en" dirty="0" err="1">
                <a:solidFill>
                  <a:schemeClr val="dk1"/>
                </a:solidFill>
              </a:rPr>
              <a:t>是对学习的信心</a:t>
            </a:r>
            <a:r>
              <a:rPr lang="en" dirty="0">
                <a:solidFill>
                  <a:schemeClr val="dk1"/>
                </a:solidFill>
              </a:rPr>
              <a:t>。</a:t>
            </a:r>
            <a:endParaRPr dirty="0">
              <a:solidFill>
                <a:schemeClr val="dk1"/>
              </a:solidFill>
            </a:endParaRPr>
          </a:p>
          <a:p>
            <a:pPr marL="0" lvl="0" indent="0">
              <a:spcBef>
                <a:spcPts val="0"/>
              </a:spcBef>
              <a:spcAft>
                <a:spcPts val="0"/>
              </a:spcAft>
              <a:buNone/>
            </a:pPr>
            <a:endParaRPr dirty="0">
              <a:solidFill>
                <a:schemeClr val="dk1"/>
              </a:solidFill>
            </a:endParaRPr>
          </a:p>
          <a:p>
            <a:pPr marL="0" lvl="0" indent="0">
              <a:spcBef>
                <a:spcPts val="0"/>
              </a:spcBef>
              <a:spcAft>
                <a:spcPts val="0"/>
              </a:spcAft>
              <a:buNone/>
            </a:pPr>
            <a:r>
              <a:rPr lang="en" dirty="0" err="1">
                <a:solidFill>
                  <a:schemeClr val="dk1"/>
                </a:solidFill>
              </a:rPr>
              <a:t>小时候我们考试，老师都会说，不会做的题目就跳过。现在会想起来，真是的学习的至理名言</a:t>
            </a:r>
            <a:r>
              <a:rPr lang="en" dirty="0">
                <a:solidFill>
                  <a:schemeClr val="dk1"/>
                </a:solidFill>
              </a:rPr>
              <a:t>。</a:t>
            </a:r>
            <a:endParaRPr dirty="0">
              <a:solidFill>
                <a:schemeClr val="dk1"/>
              </a:solidFill>
            </a:endParaRPr>
          </a:p>
          <a:p>
            <a:pPr marL="0" lvl="0" indent="0">
              <a:spcBef>
                <a:spcPts val="0"/>
              </a:spcBef>
              <a:spcAft>
                <a:spcPts val="0"/>
              </a:spcAft>
              <a:buNone/>
            </a:pPr>
            <a:r>
              <a:rPr lang="en" dirty="0">
                <a:solidFill>
                  <a:schemeClr val="dk1"/>
                </a:solidFill>
              </a:rPr>
              <a:t>我们带过那么多期班级，发现成功通关的的学员，都有一个特质就是对自己的学习路程非常有信心。他们遇到小困难的时候，比如课程中某个quiz做不出来，某个细节理解不了啦，他们会选择跳过，先去实战挑战项目，再回过头来，在助教、同班同学的帮助下突破这些小的困难知识点。</a:t>
            </a:r>
            <a:endParaRPr dirty="0">
              <a:solidFill>
                <a:schemeClr val="dk1"/>
              </a:solidFill>
            </a:endParaRPr>
          </a:p>
          <a:p>
            <a:pPr marL="0" lvl="0" indent="0">
              <a:spcBef>
                <a:spcPts val="0"/>
              </a:spcBef>
              <a:spcAft>
                <a:spcPts val="0"/>
              </a:spcAft>
              <a:buNone/>
            </a:pPr>
            <a:endParaRPr dirty="0">
              <a:solidFill>
                <a:schemeClr val="dk1"/>
              </a:solidFill>
            </a:endParaRPr>
          </a:p>
          <a:p>
            <a:pPr marL="0" lvl="0" indent="0">
              <a:spcBef>
                <a:spcPts val="0"/>
              </a:spcBef>
              <a:spcAft>
                <a:spcPts val="0"/>
              </a:spcAft>
              <a:buNone/>
            </a:pPr>
            <a:r>
              <a:rPr lang="en" dirty="0" err="1">
                <a:solidFill>
                  <a:schemeClr val="dk1"/>
                </a:solidFill>
              </a:rPr>
              <a:t>这些信心是来自自我坚持，也来自于助教、同班同学给予的支持</a:t>
            </a:r>
            <a:r>
              <a:rPr lang="en" dirty="0">
                <a:solidFill>
                  <a:schemeClr val="dk1"/>
                </a:solidFill>
              </a:rPr>
              <a:t>。</a:t>
            </a:r>
            <a:endParaRPr dirty="0">
              <a:solidFill>
                <a:schemeClr val="dk1"/>
              </a:solidFill>
            </a:endParaRPr>
          </a:p>
          <a:p>
            <a:pPr marL="0" lvl="0" indent="0">
              <a:spcBef>
                <a:spcPts val="0"/>
              </a:spcBef>
              <a:spcAft>
                <a:spcPts val="0"/>
              </a:spcAft>
              <a:buNone/>
            </a:pPr>
            <a:r>
              <a:rPr lang="en" dirty="0">
                <a:solidFill>
                  <a:schemeClr val="dk1"/>
                </a:solidFill>
              </a:rPr>
              <a:t> </a:t>
            </a:r>
            <a:endParaRPr dirty="0">
              <a:solidFill>
                <a:schemeClr val="dk1"/>
              </a:solidFill>
            </a:endParaRPr>
          </a:p>
          <a:p>
            <a:pPr marL="0" lvl="0" indent="0" rtl="0">
              <a:spcBef>
                <a:spcPts val="0"/>
              </a:spcBef>
              <a:spcAft>
                <a:spcPts val="0"/>
              </a:spcAft>
              <a:buNone/>
            </a:pPr>
            <a:r>
              <a:rPr lang="en" dirty="0">
                <a:solidFill>
                  <a:schemeClr val="dk1"/>
                </a:solidFill>
              </a:rPr>
              <a:t>大家在7天里面成功挑战了项目，这是一个非常好的学习起点，我相信大家也能带着挑战成功的锐气，去进行下一次的学习；甚至在以后的人生中，把7天成功的这个经验当作自己的胜利锦囊，遇到困难时候，打开看看这个锦囊，里面有你的勇气、信心和同伴的支持！</a:t>
            </a:r>
            <a:endParaRPr dirty="0">
              <a:solidFill>
                <a:schemeClr val="dk1"/>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Shape 17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4" name="Shape 17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Clr>
                <a:schemeClr val="dk1"/>
              </a:buClr>
              <a:buSzPts val="1100"/>
              <a:buFont typeface="Arial"/>
              <a:buNone/>
            </a:pPr>
            <a:r>
              <a:rPr lang="en">
                <a:solidFill>
                  <a:schemeClr val="dk1"/>
                </a:solidFill>
              </a:rPr>
              <a:t>现在我们来进行行动力奖学金的颁发环节，通关的学员都会获得599元的行动力奖学金。</a:t>
            </a:r>
            <a:endParaRPr>
              <a:solidFill>
                <a:schemeClr val="dk1"/>
              </a:solidFill>
            </a:endParaRPr>
          </a:p>
          <a:p>
            <a:pPr marL="0" lvl="0" indent="0">
              <a:spcBef>
                <a:spcPts val="0"/>
              </a:spcBef>
              <a:spcAft>
                <a:spcPts val="0"/>
              </a:spcAft>
              <a:buClr>
                <a:schemeClr val="dk1"/>
              </a:buClr>
              <a:buSzPts val="1100"/>
              <a:buFont typeface="Arial"/>
              <a:buNone/>
            </a:pPr>
            <a:endParaRPr>
              <a:solidFill>
                <a:schemeClr val="dk1"/>
              </a:solidFill>
            </a:endParaRPr>
          </a:p>
          <a:p>
            <a:pPr marL="0" lvl="0" indent="0">
              <a:spcBef>
                <a:spcPts val="0"/>
              </a:spcBef>
              <a:spcAft>
                <a:spcPts val="0"/>
              </a:spcAft>
              <a:buClr>
                <a:schemeClr val="dk1"/>
              </a:buClr>
              <a:buSzPts val="1100"/>
              <a:buFont typeface="Arial"/>
              <a:buNone/>
            </a:pPr>
            <a:r>
              <a:rPr lang="en">
                <a:solidFill>
                  <a:schemeClr val="dk1"/>
                </a:solidFill>
              </a:rPr>
              <a:t>行动力奖学金是对大家学习的肯定～</a:t>
            </a:r>
            <a:endParaRPr>
              <a:solidFill>
                <a:schemeClr val="dk1"/>
              </a:solidFill>
            </a:endParaRPr>
          </a:p>
          <a:p>
            <a:pPr marL="0" lvl="0" indent="0">
              <a:spcBef>
                <a:spcPts val="0"/>
              </a:spcBef>
              <a:spcAft>
                <a:spcPts val="0"/>
              </a:spcAft>
              <a:buClr>
                <a:schemeClr val="dk1"/>
              </a:buClr>
              <a:buSzPts val="1100"/>
              <a:buFont typeface="Arial"/>
              <a:buNone/>
            </a:pPr>
            <a:endParaRPr>
              <a:solidFill>
                <a:schemeClr val="dk1"/>
              </a:solidFill>
            </a:endParaRPr>
          </a:p>
          <a:p>
            <a:pPr marL="0" lvl="0" indent="0">
              <a:spcBef>
                <a:spcPts val="0"/>
              </a:spcBef>
              <a:spcAft>
                <a:spcPts val="0"/>
              </a:spcAft>
              <a:buClr>
                <a:schemeClr val="dk1"/>
              </a:buClr>
              <a:buSzPts val="1100"/>
              <a:buFont typeface="Arial"/>
              <a:buNone/>
            </a:pPr>
            <a:r>
              <a:rPr lang="en">
                <a:solidFill>
                  <a:schemeClr val="dk1"/>
                </a:solidFill>
              </a:rPr>
              <a:t>那么我们为什么叫行动力奖学金呢？</a:t>
            </a:r>
            <a:endParaRPr>
              <a:solidFill>
                <a:schemeClr val="dk1"/>
              </a:solidFill>
            </a:endParaRPr>
          </a:p>
          <a:p>
            <a:pPr marL="0" lvl="0" indent="0">
              <a:spcBef>
                <a:spcPts val="0"/>
              </a:spcBef>
              <a:spcAft>
                <a:spcPts val="0"/>
              </a:spcAft>
              <a:buClr>
                <a:schemeClr val="dk1"/>
              </a:buClr>
              <a:buSzPts val="1100"/>
              <a:buFont typeface="Arial"/>
              <a:buNone/>
            </a:pPr>
            <a:r>
              <a:rPr lang="en">
                <a:solidFill>
                  <a:schemeClr val="dk1"/>
                </a:solidFill>
              </a:rPr>
              <a:t>正如咱们通关仪式开始说的，在拖延症横行的今天，行动力是一个非常珍贵的能力。想要旅行那就说走就走，想要健身那就立马行动，想要学数据分析那就快速开始。我们会帮大家保留行动力奖学金48小时，大家可以在这段时间使用奖学金上的券码号，进行报名正式的课程。</a:t>
            </a:r>
            <a:endParaRPr>
              <a:solidFill>
                <a:schemeClr val="dk1"/>
              </a:solidFill>
            </a:endParaRPr>
          </a:p>
          <a:p>
            <a:pPr marL="0" lvl="0" indent="0">
              <a:spcBef>
                <a:spcPts val="0"/>
              </a:spcBef>
              <a:spcAft>
                <a:spcPts val="0"/>
              </a:spcAft>
              <a:buClr>
                <a:schemeClr val="dk1"/>
              </a:buClr>
              <a:buSzPts val="1100"/>
              <a:buFont typeface="Arial"/>
              <a:buNone/>
            </a:pPr>
            <a:endParaRPr>
              <a:solidFill>
                <a:schemeClr val="dk1"/>
              </a:solidFill>
            </a:endParaRPr>
          </a:p>
          <a:p>
            <a:pPr marL="0" lvl="0" indent="0">
              <a:spcBef>
                <a:spcPts val="0"/>
              </a:spcBef>
              <a:spcAft>
                <a:spcPts val="0"/>
              </a:spcAft>
              <a:buClr>
                <a:schemeClr val="dk1"/>
              </a:buClr>
              <a:buSzPts val="1100"/>
              <a:buFont typeface="Arial"/>
              <a:buNone/>
            </a:pPr>
            <a:r>
              <a:rPr lang="en">
                <a:solidFill>
                  <a:schemeClr val="dk1"/>
                </a:solidFill>
              </a:rPr>
              <a:t>599元可以用于报名我们正式的VIP普通班或者晋升班。</a:t>
            </a:r>
            <a:endParaRPr>
              <a:solidFill>
                <a:schemeClr val="dk1"/>
              </a:solidFill>
            </a:endParaRPr>
          </a:p>
          <a:p>
            <a:pPr marL="0" lvl="0" indent="0">
              <a:spcBef>
                <a:spcPts val="0"/>
              </a:spcBef>
              <a:spcAft>
                <a:spcPts val="0"/>
              </a:spcAft>
              <a:buClr>
                <a:schemeClr val="dk1"/>
              </a:buClr>
              <a:buSzPts val="1100"/>
              <a:buFont typeface="Arial"/>
              <a:buNone/>
            </a:pPr>
            <a:endParaRPr>
              <a:solidFill>
                <a:schemeClr val="dk1"/>
              </a:solidFill>
            </a:endParaRPr>
          </a:p>
          <a:p>
            <a:pPr marL="0" lvl="0" indent="0">
              <a:spcBef>
                <a:spcPts val="0"/>
              </a:spcBef>
              <a:spcAft>
                <a:spcPts val="0"/>
              </a:spcAft>
              <a:buClr>
                <a:schemeClr val="dk1"/>
              </a:buClr>
              <a:buSzPts val="1100"/>
              <a:buFont typeface="Arial"/>
              <a:buNone/>
            </a:pPr>
            <a:r>
              <a:rPr lang="en">
                <a:solidFill>
                  <a:schemeClr val="dk1"/>
                </a:solidFill>
              </a:rPr>
              <a:t>那么大家肯定要问行动力奖学金的券码在哪里？</a:t>
            </a:r>
            <a:endParaRPr>
              <a:solidFill>
                <a:schemeClr val="dk1"/>
              </a:solidFill>
            </a:endParaRPr>
          </a:p>
          <a:p>
            <a:pPr marL="0" lvl="0" indent="0">
              <a:spcBef>
                <a:spcPts val="0"/>
              </a:spcBef>
              <a:spcAft>
                <a:spcPts val="0"/>
              </a:spcAft>
              <a:buClr>
                <a:schemeClr val="dk1"/>
              </a:buClr>
              <a:buSzPts val="1100"/>
              <a:buFont typeface="Arial"/>
              <a:buNone/>
            </a:pPr>
            <a:endParaRPr>
              <a:solidFill>
                <a:schemeClr val="dk1"/>
              </a:solidFill>
            </a:endParaRPr>
          </a:p>
          <a:p>
            <a:pPr marL="0" lvl="0" indent="0">
              <a:spcBef>
                <a:spcPts val="0"/>
              </a:spcBef>
              <a:spcAft>
                <a:spcPts val="0"/>
              </a:spcAft>
              <a:buClr>
                <a:schemeClr val="dk1"/>
              </a:buClr>
              <a:buSzPts val="1100"/>
              <a:buFont typeface="Arial"/>
              <a:buNone/>
            </a:pPr>
            <a:r>
              <a:rPr lang="en">
                <a:solidFill>
                  <a:schemeClr val="dk1"/>
                </a:solidFill>
              </a:rPr>
              <a:t>别担心每位通关学员专属的行动力奖学金券码，我们会在明早（周五）发到大家绑定Udacity的邮箱，大家记得查收哦。</a:t>
            </a:r>
            <a:endParaRPr>
              <a:solidFill>
                <a:schemeClr val="dk1"/>
              </a:solidFill>
            </a:endParaRPr>
          </a:p>
          <a:p>
            <a:pPr marL="0" lvl="0" indent="0">
              <a:spcBef>
                <a:spcPts val="0"/>
              </a:spcBef>
              <a:spcAft>
                <a:spcPts val="0"/>
              </a:spcAft>
              <a:buClr>
                <a:schemeClr val="dk1"/>
              </a:buClr>
              <a:buSzPts val="1100"/>
              <a:buFont typeface="Arial"/>
              <a:buNone/>
            </a:pPr>
            <a:endParaRPr>
              <a:solidFill>
                <a:schemeClr val="dk1"/>
              </a:solidFill>
            </a:endParaRPr>
          </a:p>
          <a:p>
            <a:pPr marL="0" lvl="0" indent="0">
              <a:spcBef>
                <a:spcPts val="0"/>
              </a:spcBef>
              <a:spcAft>
                <a:spcPts val="0"/>
              </a:spcAft>
              <a:buClr>
                <a:schemeClr val="dk1"/>
              </a:buClr>
              <a:buSzPts val="1100"/>
              <a:buFont typeface="Arial"/>
              <a:buNone/>
            </a:pPr>
            <a:r>
              <a:rPr lang="en">
                <a:solidFill>
                  <a:schemeClr val="dk1"/>
                </a:solidFill>
              </a:rPr>
              <a:t>如果有使用上的问题，随时联系群里面的学习规划师Beauty小姐姐，她会给到大家及时的帮助的。</a:t>
            </a:r>
            <a:endParaRPr>
              <a:solidFill>
                <a:schemeClr val="dk1"/>
              </a:solidFill>
            </a:endParaRPr>
          </a:p>
          <a:p>
            <a:pPr marL="0" lvl="0" indent="0">
              <a:spcBef>
                <a:spcPts val="0"/>
              </a:spcBef>
              <a:spcAft>
                <a:spcPts val="0"/>
              </a:spcAft>
              <a:buClr>
                <a:schemeClr val="dk1"/>
              </a:buClr>
              <a:buSzPts val="1100"/>
              <a:buFont typeface="Arial"/>
              <a:buNone/>
            </a:pPr>
            <a:endParaRPr>
              <a:solidFill>
                <a:srgbClr val="FF0000"/>
              </a:solidFill>
            </a:endParaRPr>
          </a:p>
          <a:p>
            <a:pPr marL="0" lvl="0" indent="0">
              <a:spcBef>
                <a:spcPts val="0"/>
              </a:spcBef>
              <a:spcAft>
                <a:spcPts val="0"/>
              </a:spcAft>
              <a:buClr>
                <a:schemeClr val="dk1"/>
              </a:buClr>
              <a:buSzPts val="1100"/>
              <a:buFont typeface="Arial"/>
              <a:buNone/>
            </a:pPr>
            <a:endParaRPr>
              <a:solidFill>
                <a:schemeClr val="dk1"/>
              </a:solidFill>
            </a:endParaRPr>
          </a:p>
          <a:p>
            <a:pPr marL="0" lvl="0" indent="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Shape 17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0" name="Shape 18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en">
                <a:solidFill>
                  <a:schemeClr val="dk1"/>
                </a:solidFill>
              </a:rPr>
              <a:t>10mins</a:t>
            </a:r>
            <a:endParaRPr>
              <a:solidFill>
                <a:schemeClr val="dk1"/>
              </a:solidFill>
            </a:endParaRPr>
          </a:p>
          <a:p>
            <a:pPr marL="0" lvl="0" indent="0" rtl="0">
              <a:lnSpc>
                <a:spcPct val="115000"/>
              </a:lnSpc>
              <a:spcBef>
                <a:spcPts val="0"/>
              </a:spcBef>
              <a:spcAft>
                <a:spcPts val="0"/>
              </a:spcAft>
              <a:buNone/>
            </a:pPr>
            <a:r>
              <a:rPr lang="en">
                <a:solidFill>
                  <a:schemeClr val="dk1"/>
                </a:solidFill>
              </a:rPr>
              <a:t>在这七天里面，大家有问题都会立马找咱们的助教大大，和大家算是早夕相处。我们助教还和我开玩笑说，他和大家聊天的时间，比和自己女朋友聊天的时间还多哈哈哈。</a:t>
            </a:r>
            <a:endParaRPr>
              <a:solidFill>
                <a:schemeClr val="dk1"/>
              </a:solidFill>
            </a:endParaRPr>
          </a:p>
          <a:p>
            <a:pPr marL="0" lvl="0" indent="0" rtl="0">
              <a:lnSpc>
                <a:spcPct val="115000"/>
              </a:lnSpc>
              <a:spcBef>
                <a:spcPts val="0"/>
              </a:spcBef>
              <a:spcAft>
                <a:spcPts val="0"/>
              </a:spcAft>
              <a:buNone/>
            </a:pPr>
            <a:r>
              <a:rPr lang="en">
                <a:solidFill>
                  <a:schemeClr val="dk1"/>
                </a:solidFill>
              </a:rPr>
              <a:t>我们助教也有很多想和大家说的，昨晚助教临时和我说能不能增加一个环节，他想给每位学员写寄语。我真的非常感动，因为助教对大家的关爱还有不舍，我们多了这个寄语的环节。他针对每一位学员的学习情况都给了相应的建议，因为学习方法其实是通用的，大家在听别人的时候， 可以相应的看看自己有没有什么可借鉴之处。</a:t>
            </a:r>
            <a:endParaRPr>
              <a:solidFill>
                <a:schemeClr val="dk1"/>
              </a:solidFill>
            </a:endParaRPr>
          </a:p>
          <a:p>
            <a:pPr marL="0" lvl="0" indent="0" rtl="0">
              <a:lnSpc>
                <a:spcPct val="115000"/>
              </a:lnSpc>
              <a:spcBef>
                <a:spcPts val="0"/>
              </a:spcBef>
              <a:spcAft>
                <a:spcPts val="0"/>
              </a:spcAft>
              <a:buNone/>
            </a:pPr>
            <a:endParaRPr>
              <a:solidFill>
                <a:schemeClr val="dk1"/>
              </a:solidFill>
            </a:endParaRPr>
          </a:p>
          <a:p>
            <a:pPr marL="0" lvl="0" indent="0" rtl="0">
              <a:lnSpc>
                <a:spcPct val="115000"/>
              </a:lnSpc>
              <a:spcBef>
                <a:spcPts val="0"/>
              </a:spcBef>
              <a:spcAft>
                <a:spcPts val="0"/>
              </a:spcAft>
              <a:buClr>
                <a:schemeClr val="dk1"/>
              </a:buClr>
              <a:buSzPts val="1100"/>
              <a:buFont typeface="Arial"/>
              <a:buNone/>
            </a:pPr>
            <a:r>
              <a:rPr lang="en">
                <a:solidFill>
                  <a:schemeClr val="dk1"/>
                </a:solidFill>
              </a:rPr>
              <a:t>助教给每一个学员的寄语（点评，100字以内）</a:t>
            </a:r>
            <a:endParaRPr>
              <a:solidFill>
                <a:schemeClr val="dk1"/>
              </a:solidFill>
            </a:endParaRPr>
          </a:p>
          <a:p>
            <a:pPr marL="457200" lvl="0" indent="-298450" rtl="0">
              <a:lnSpc>
                <a:spcPct val="115000"/>
              </a:lnSpc>
              <a:spcBef>
                <a:spcPts val="0"/>
              </a:spcBef>
              <a:spcAft>
                <a:spcPts val="0"/>
              </a:spcAft>
              <a:buClr>
                <a:schemeClr val="dk1"/>
              </a:buClr>
              <a:buSzPts val="1100"/>
              <a:buChar char="●"/>
            </a:pPr>
            <a:r>
              <a:rPr lang="en">
                <a:solidFill>
                  <a:schemeClr val="dk1"/>
                </a:solidFill>
              </a:rPr>
              <a:t>模板：一件小事+品德闪光点+哪里不足+进步方向</a:t>
            </a:r>
            <a:endParaRPr>
              <a:solidFill>
                <a:schemeClr val="dk1"/>
              </a:solidFill>
            </a:endParaRPr>
          </a:p>
          <a:p>
            <a:pPr marL="457200" lvl="0" indent="-298450" rtl="0">
              <a:lnSpc>
                <a:spcPct val="115000"/>
              </a:lnSpc>
              <a:spcBef>
                <a:spcPts val="0"/>
              </a:spcBef>
              <a:spcAft>
                <a:spcPts val="0"/>
              </a:spcAft>
              <a:buClr>
                <a:schemeClr val="dk1"/>
              </a:buClr>
              <a:buSzPts val="1100"/>
              <a:buChar char="●"/>
            </a:pPr>
            <a:r>
              <a:rPr lang="en">
                <a:solidFill>
                  <a:schemeClr val="dk1"/>
                </a:solidFill>
              </a:rPr>
              <a:t>不带有隐私</a:t>
            </a:r>
            <a:endParaRPr>
              <a:solidFill>
                <a:schemeClr val="dk1"/>
              </a:solidFill>
            </a:endParaRPr>
          </a:p>
          <a:p>
            <a:pPr marL="457200" lvl="0" indent="-298450" rtl="0">
              <a:lnSpc>
                <a:spcPct val="115000"/>
              </a:lnSpc>
              <a:spcBef>
                <a:spcPts val="0"/>
              </a:spcBef>
              <a:spcAft>
                <a:spcPts val="0"/>
              </a:spcAft>
              <a:buClr>
                <a:schemeClr val="dk1"/>
              </a:buClr>
              <a:buSzPts val="1100"/>
              <a:buChar char="●"/>
            </a:pPr>
            <a:r>
              <a:rPr lang="en">
                <a:solidFill>
                  <a:schemeClr val="dk1"/>
                </a:solidFill>
              </a:rPr>
              <a:t>可以从：学习态度、学习方法、学习的知识点等多角度点评</a:t>
            </a:r>
            <a:endParaRPr>
              <a:solidFill>
                <a:schemeClr val="dk1"/>
              </a:solidFill>
            </a:endParaRPr>
          </a:p>
          <a:p>
            <a:pPr marL="0" lvl="0" indent="0"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Shape 18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0" name="Shape 19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en">
                <a:solidFill>
                  <a:schemeClr val="dk1"/>
                </a:solidFill>
              </a:rPr>
              <a:t>10mins</a:t>
            </a:r>
            <a:endParaRPr>
              <a:solidFill>
                <a:schemeClr val="dk1"/>
              </a:solidFill>
            </a:endParaRPr>
          </a:p>
          <a:p>
            <a:pPr marL="0" lvl="0" indent="0" rtl="0">
              <a:lnSpc>
                <a:spcPct val="115000"/>
              </a:lnSpc>
              <a:spcBef>
                <a:spcPts val="0"/>
              </a:spcBef>
              <a:spcAft>
                <a:spcPts val="0"/>
              </a:spcAft>
              <a:buNone/>
            </a:pPr>
            <a:endParaRPr>
              <a:solidFill>
                <a:schemeClr val="dk1"/>
              </a:solidFill>
            </a:endParaRPr>
          </a:p>
          <a:p>
            <a:pPr marL="0" lvl="0" indent="0" rtl="0">
              <a:lnSpc>
                <a:spcPct val="115000"/>
              </a:lnSpc>
              <a:spcBef>
                <a:spcPts val="0"/>
              </a:spcBef>
              <a:spcAft>
                <a:spcPts val="0"/>
              </a:spcAft>
              <a:buNone/>
            </a:pPr>
            <a:r>
              <a:rPr lang="en">
                <a:solidFill>
                  <a:srgbClr val="FF0000"/>
                </a:solidFill>
              </a:rPr>
              <a:t>学习方法是通用</a:t>
            </a:r>
            <a:endParaRPr>
              <a:solidFill>
                <a:srgbClr val="FF0000"/>
              </a:solidFill>
            </a:endParaRPr>
          </a:p>
          <a:p>
            <a:pPr marL="0" lvl="0" indent="0" rtl="0">
              <a:lnSpc>
                <a:spcPct val="115000"/>
              </a:lnSpc>
              <a:spcBef>
                <a:spcPts val="0"/>
              </a:spcBef>
              <a:spcAft>
                <a:spcPts val="0"/>
              </a:spcAft>
              <a:buNone/>
            </a:pPr>
            <a:endParaRPr>
              <a:solidFill>
                <a:schemeClr val="dk1"/>
              </a:solidFill>
            </a:endParaRPr>
          </a:p>
          <a:p>
            <a:pPr marL="0" lvl="0" indent="0" rtl="0">
              <a:lnSpc>
                <a:spcPct val="115000"/>
              </a:lnSpc>
              <a:spcBef>
                <a:spcPts val="0"/>
              </a:spcBef>
              <a:spcAft>
                <a:spcPts val="0"/>
              </a:spcAft>
              <a:buClr>
                <a:schemeClr val="dk1"/>
              </a:buClr>
              <a:buSzPts val="1100"/>
              <a:buFont typeface="Arial"/>
              <a:buNone/>
            </a:pPr>
            <a:r>
              <a:rPr lang="en">
                <a:solidFill>
                  <a:schemeClr val="dk1"/>
                </a:solidFill>
              </a:rPr>
              <a:t>助教给每一个学员的寄语（点评，200字以内）</a:t>
            </a:r>
            <a:endParaRPr>
              <a:solidFill>
                <a:schemeClr val="dk1"/>
              </a:solidFill>
            </a:endParaRPr>
          </a:p>
          <a:p>
            <a:pPr marL="457200" lvl="0" indent="-298450" rtl="0">
              <a:lnSpc>
                <a:spcPct val="115000"/>
              </a:lnSpc>
              <a:spcBef>
                <a:spcPts val="0"/>
              </a:spcBef>
              <a:spcAft>
                <a:spcPts val="0"/>
              </a:spcAft>
              <a:buClr>
                <a:schemeClr val="dk1"/>
              </a:buClr>
              <a:buSzPts val="1100"/>
              <a:buChar char="●"/>
            </a:pPr>
            <a:r>
              <a:rPr lang="en">
                <a:solidFill>
                  <a:schemeClr val="dk1"/>
                </a:solidFill>
              </a:rPr>
              <a:t>模板：一件小事+品德闪光点+哪里不足+进步方向</a:t>
            </a:r>
            <a:endParaRPr>
              <a:solidFill>
                <a:schemeClr val="dk1"/>
              </a:solidFill>
            </a:endParaRPr>
          </a:p>
          <a:p>
            <a:pPr marL="457200" lvl="0" indent="-298450" rtl="0">
              <a:lnSpc>
                <a:spcPct val="115000"/>
              </a:lnSpc>
              <a:spcBef>
                <a:spcPts val="0"/>
              </a:spcBef>
              <a:spcAft>
                <a:spcPts val="0"/>
              </a:spcAft>
              <a:buClr>
                <a:schemeClr val="dk1"/>
              </a:buClr>
              <a:buSzPts val="1100"/>
              <a:buChar char="●"/>
            </a:pPr>
            <a:r>
              <a:rPr lang="en">
                <a:solidFill>
                  <a:schemeClr val="dk1"/>
                </a:solidFill>
              </a:rPr>
              <a:t>不带有隐私</a:t>
            </a:r>
            <a:endParaRPr>
              <a:solidFill>
                <a:schemeClr val="dk1"/>
              </a:solidFill>
            </a:endParaRPr>
          </a:p>
          <a:p>
            <a:pPr marL="457200" lvl="0" indent="-298450" rtl="0">
              <a:lnSpc>
                <a:spcPct val="115000"/>
              </a:lnSpc>
              <a:spcBef>
                <a:spcPts val="0"/>
              </a:spcBef>
              <a:spcAft>
                <a:spcPts val="0"/>
              </a:spcAft>
              <a:buClr>
                <a:schemeClr val="dk1"/>
              </a:buClr>
              <a:buSzPts val="1100"/>
              <a:buChar char="●"/>
            </a:pPr>
            <a:r>
              <a:rPr lang="en">
                <a:solidFill>
                  <a:schemeClr val="dk1"/>
                </a:solidFill>
              </a:rPr>
              <a:t>可以从：学习态度、学习方法、学习的知识点等多角度点评</a:t>
            </a:r>
            <a:endParaRPr>
              <a:solidFill>
                <a:schemeClr val="dk1"/>
              </a:solidFill>
            </a:endParaRPr>
          </a:p>
          <a:p>
            <a:pPr marL="0" lvl="0" indent="0"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Shape 1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9" name="Shape 19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en">
                <a:solidFill>
                  <a:schemeClr val="dk1"/>
                </a:solidFill>
              </a:rPr>
              <a:t>10mins</a:t>
            </a:r>
            <a:endParaRPr>
              <a:solidFill>
                <a:schemeClr val="dk1"/>
              </a:solidFill>
            </a:endParaRPr>
          </a:p>
          <a:p>
            <a:pPr marL="0" lvl="0" indent="0" rtl="0">
              <a:lnSpc>
                <a:spcPct val="115000"/>
              </a:lnSpc>
              <a:spcBef>
                <a:spcPts val="0"/>
              </a:spcBef>
              <a:spcAft>
                <a:spcPts val="0"/>
              </a:spcAft>
              <a:buNone/>
            </a:pPr>
            <a:endParaRPr>
              <a:solidFill>
                <a:schemeClr val="dk1"/>
              </a:solidFill>
            </a:endParaRPr>
          </a:p>
          <a:p>
            <a:pPr marL="0" lvl="0" indent="0" rtl="0">
              <a:lnSpc>
                <a:spcPct val="115000"/>
              </a:lnSpc>
              <a:spcBef>
                <a:spcPts val="0"/>
              </a:spcBef>
              <a:spcAft>
                <a:spcPts val="0"/>
              </a:spcAft>
              <a:buNone/>
            </a:pPr>
            <a:r>
              <a:rPr lang="en">
                <a:solidFill>
                  <a:srgbClr val="FF0000"/>
                </a:solidFill>
              </a:rPr>
              <a:t>学习方法是通用</a:t>
            </a:r>
            <a:endParaRPr>
              <a:solidFill>
                <a:srgbClr val="FF0000"/>
              </a:solidFill>
            </a:endParaRPr>
          </a:p>
          <a:p>
            <a:pPr marL="0" lvl="0" indent="0" rtl="0">
              <a:lnSpc>
                <a:spcPct val="115000"/>
              </a:lnSpc>
              <a:spcBef>
                <a:spcPts val="0"/>
              </a:spcBef>
              <a:spcAft>
                <a:spcPts val="0"/>
              </a:spcAft>
              <a:buNone/>
            </a:pPr>
            <a:endParaRPr>
              <a:solidFill>
                <a:schemeClr val="dk1"/>
              </a:solidFill>
            </a:endParaRPr>
          </a:p>
          <a:p>
            <a:pPr marL="0" lvl="0" indent="0" rtl="0">
              <a:lnSpc>
                <a:spcPct val="115000"/>
              </a:lnSpc>
              <a:spcBef>
                <a:spcPts val="0"/>
              </a:spcBef>
              <a:spcAft>
                <a:spcPts val="0"/>
              </a:spcAft>
              <a:buClr>
                <a:schemeClr val="dk1"/>
              </a:buClr>
              <a:buSzPts val="1100"/>
              <a:buFont typeface="Arial"/>
              <a:buNone/>
            </a:pPr>
            <a:r>
              <a:rPr lang="en">
                <a:solidFill>
                  <a:schemeClr val="dk1"/>
                </a:solidFill>
              </a:rPr>
              <a:t>助教给每一个学员的寄语（点评，200字以内）</a:t>
            </a:r>
            <a:endParaRPr>
              <a:solidFill>
                <a:schemeClr val="dk1"/>
              </a:solidFill>
            </a:endParaRPr>
          </a:p>
          <a:p>
            <a:pPr marL="457200" lvl="0" indent="-298450" rtl="0">
              <a:lnSpc>
                <a:spcPct val="115000"/>
              </a:lnSpc>
              <a:spcBef>
                <a:spcPts val="0"/>
              </a:spcBef>
              <a:spcAft>
                <a:spcPts val="0"/>
              </a:spcAft>
              <a:buClr>
                <a:schemeClr val="dk1"/>
              </a:buClr>
              <a:buSzPts val="1100"/>
              <a:buChar char="●"/>
            </a:pPr>
            <a:r>
              <a:rPr lang="en">
                <a:solidFill>
                  <a:schemeClr val="dk1"/>
                </a:solidFill>
              </a:rPr>
              <a:t>模板：一件小事+品德闪光点+哪里不足+进步方向</a:t>
            </a:r>
            <a:endParaRPr>
              <a:solidFill>
                <a:schemeClr val="dk1"/>
              </a:solidFill>
            </a:endParaRPr>
          </a:p>
          <a:p>
            <a:pPr marL="457200" lvl="0" indent="-298450" rtl="0">
              <a:lnSpc>
                <a:spcPct val="115000"/>
              </a:lnSpc>
              <a:spcBef>
                <a:spcPts val="0"/>
              </a:spcBef>
              <a:spcAft>
                <a:spcPts val="0"/>
              </a:spcAft>
              <a:buClr>
                <a:schemeClr val="dk1"/>
              </a:buClr>
              <a:buSzPts val="1100"/>
              <a:buChar char="●"/>
            </a:pPr>
            <a:r>
              <a:rPr lang="en">
                <a:solidFill>
                  <a:schemeClr val="dk1"/>
                </a:solidFill>
              </a:rPr>
              <a:t>不带有隐私</a:t>
            </a:r>
            <a:endParaRPr>
              <a:solidFill>
                <a:schemeClr val="dk1"/>
              </a:solidFill>
            </a:endParaRPr>
          </a:p>
          <a:p>
            <a:pPr marL="457200" lvl="0" indent="-298450" rtl="0">
              <a:lnSpc>
                <a:spcPct val="115000"/>
              </a:lnSpc>
              <a:spcBef>
                <a:spcPts val="0"/>
              </a:spcBef>
              <a:spcAft>
                <a:spcPts val="0"/>
              </a:spcAft>
              <a:buClr>
                <a:schemeClr val="dk1"/>
              </a:buClr>
              <a:buSzPts val="1100"/>
              <a:buChar char="●"/>
            </a:pPr>
            <a:r>
              <a:rPr lang="en">
                <a:solidFill>
                  <a:schemeClr val="dk1"/>
                </a:solidFill>
              </a:rPr>
              <a:t>可以从：学习态度、学习方法、学习的知识点等多角度点评</a:t>
            </a:r>
            <a:endParaRPr>
              <a:solidFill>
                <a:schemeClr val="dk1"/>
              </a:solidFill>
            </a:endParaRPr>
          </a:p>
          <a:p>
            <a:pPr marL="0" lvl="0" indent="0"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Shape 2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8" name="Shape 20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en" dirty="0">
                <a:solidFill>
                  <a:schemeClr val="dk1"/>
                </a:solidFill>
              </a:rPr>
              <a:t>10mins</a:t>
            </a:r>
            <a:endParaRPr dirty="0">
              <a:solidFill>
                <a:schemeClr val="dk1"/>
              </a:solidFill>
            </a:endParaRPr>
          </a:p>
          <a:p>
            <a:pPr marL="0" lvl="0" indent="0" rtl="0">
              <a:lnSpc>
                <a:spcPct val="115000"/>
              </a:lnSpc>
              <a:spcBef>
                <a:spcPts val="0"/>
              </a:spcBef>
              <a:spcAft>
                <a:spcPts val="0"/>
              </a:spcAft>
              <a:buNone/>
            </a:pPr>
            <a:endParaRPr dirty="0">
              <a:solidFill>
                <a:schemeClr val="dk1"/>
              </a:solidFill>
            </a:endParaRPr>
          </a:p>
          <a:p>
            <a:pPr marL="0" lvl="0" indent="0" rtl="0">
              <a:lnSpc>
                <a:spcPct val="115000"/>
              </a:lnSpc>
              <a:spcBef>
                <a:spcPts val="0"/>
              </a:spcBef>
              <a:spcAft>
                <a:spcPts val="0"/>
              </a:spcAft>
              <a:buNone/>
            </a:pPr>
            <a:r>
              <a:rPr lang="en" dirty="0" err="1">
                <a:solidFill>
                  <a:srgbClr val="FF0000"/>
                </a:solidFill>
              </a:rPr>
              <a:t>学习方法是通用</a:t>
            </a:r>
            <a:endParaRPr dirty="0">
              <a:solidFill>
                <a:srgbClr val="FF0000"/>
              </a:solidFill>
            </a:endParaRPr>
          </a:p>
          <a:p>
            <a:pPr marL="0" lvl="0" indent="0" rtl="0">
              <a:lnSpc>
                <a:spcPct val="115000"/>
              </a:lnSpc>
              <a:spcBef>
                <a:spcPts val="0"/>
              </a:spcBef>
              <a:spcAft>
                <a:spcPts val="0"/>
              </a:spcAft>
              <a:buNone/>
            </a:pPr>
            <a:endParaRPr dirty="0">
              <a:solidFill>
                <a:schemeClr val="dk1"/>
              </a:solidFill>
            </a:endParaRPr>
          </a:p>
          <a:p>
            <a:pPr marL="0" lvl="0" indent="0" rtl="0">
              <a:lnSpc>
                <a:spcPct val="115000"/>
              </a:lnSpc>
              <a:spcBef>
                <a:spcPts val="0"/>
              </a:spcBef>
              <a:spcAft>
                <a:spcPts val="0"/>
              </a:spcAft>
              <a:buClr>
                <a:schemeClr val="dk1"/>
              </a:buClr>
              <a:buSzPts val="1100"/>
              <a:buFont typeface="Arial"/>
              <a:buNone/>
            </a:pPr>
            <a:r>
              <a:rPr lang="en" dirty="0">
                <a:solidFill>
                  <a:schemeClr val="dk1"/>
                </a:solidFill>
              </a:rPr>
              <a:t>助教给每一个学员的寄语（点评，200字以内）</a:t>
            </a:r>
            <a:endParaRPr dirty="0">
              <a:solidFill>
                <a:schemeClr val="dk1"/>
              </a:solidFill>
            </a:endParaRPr>
          </a:p>
          <a:p>
            <a:pPr marL="457200" lvl="0" indent="-298450" rtl="0">
              <a:lnSpc>
                <a:spcPct val="115000"/>
              </a:lnSpc>
              <a:spcBef>
                <a:spcPts val="0"/>
              </a:spcBef>
              <a:spcAft>
                <a:spcPts val="0"/>
              </a:spcAft>
              <a:buClr>
                <a:schemeClr val="dk1"/>
              </a:buClr>
              <a:buSzPts val="1100"/>
              <a:buChar char="●"/>
            </a:pPr>
            <a:r>
              <a:rPr lang="en" dirty="0" err="1">
                <a:solidFill>
                  <a:schemeClr val="dk1"/>
                </a:solidFill>
              </a:rPr>
              <a:t>模板：一件小事+品德闪光点+哪里不足+进步方向</a:t>
            </a:r>
            <a:endParaRPr dirty="0">
              <a:solidFill>
                <a:schemeClr val="dk1"/>
              </a:solidFill>
            </a:endParaRPr>
          </a:p>
          <a:p>
            <a:pPr marL="457200" lvl="0" indent="-298450" rtl="0">
              <a:lnSpc>
                <a:spcPct val="115000"/>
              </a:lnSpc>
              <a:spcBef>
                <a:spcPts val="0"/>
              </a:spcBef>
              <a:spcAft>
                <a:spcPts val="0"/>
              </a:spcAft>
              <a:buClr>
                <a:schemeClr val="dk1"/>
              </a:buClr>
              <a:buSzPts val="1100"/>
              <a:buChar char="●"/>
            </a:pPr>
            <a:r>
              <a:rPr lang="en" dirty="0" err="1">
                <a:solidFill>
                  <a:schemeClr val="dk1"/>
                </a:solidFill>
              </a:rPr>
              <a:t>不带有隐私</a:t>
            </a:r>
            <a:endParaRPr dirty="0">
              <a:solidFill>
                <a:schemeClr val="dk1"/>
              </a:solidFill>
            </a:endParaRPr>
          </a:p>
          <a:p>
            <a:pPr marL="457200" lvl="0" indent="-298450" rtl="0">
              <a:lnSpc>
                <a:spcPct val="115000"/>
              </a:lnSpc>
              <a:spcBef>
                <a:spcPts val="0"/>
              </a:spcBef>
              <a:spcAft>
                <a:spcPts val="0"/>
              </a:spcAft>
              <a:buClr>
                <a:schemeClr val="dk1"/>
              </a:buClr>
              <a:buSzPts val="1100"/>
              <a:buChar char="●"/>
            </a:pPr>
            <a:r>
              <a:rPr lang="en" dirty="0" err="1">
                <a:solidFill>
                  <a:schemeClr val="dk1"/>
                </a:solidFill>
              </a:rPr>
              <a:t>可以从：学习态度、学习方法、学习的知识点等多角度点评</a:t>
            </a:r>
            <a:endParaRPr dirty="0">
              <a:solidFill>
                <a:schemeClr val="dk1"/>
              </a:solidFill>
            </a:endParaRPr>
          </a:p>
          <a:p>
            <a:pPr marL="0" lvl="0" indent="0" rtl="0">
              <a:spcBef>
                <a:spcPts val="0"/>
              </a:spcBef>
              <a:spcAft>
                <a:spcPts val="0"/>
              </a:spcAft>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2.png"/><Relationship Id="rId1" Type="http://schemas.openxmlformats.org/officeDocument/2006/relationships/slideMaster" Target="../slideMasters/slideMaster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p:cSld name="TITLE_1">
    <p:spTree>
      <p:nvGrpSpPr>
        <p:cNvPr id="1" name="Shape 9"/>
        <p:cNvGrpSpPr/>
        <p:nvPr/>
      </p:nvGrpSpPr>
      <p:grpSpPr>
        <a:xfrm>
          <a:off x="0" y="0"/>
          <a:ext cx="0" cy="0"/>
          <a:chOff x="0" y="0"/>
          <a:chExt cx="0" cy="0"/>
        </a:xfrm>
      </p:grpSpPr>
      <p:pic>
        <p:nvPicPr>
          <p:cNvPr id="10" name="Shape 10"/>
          <p:cNvPicPr preferRelativeResize="0"/>
          <p:nvPr/>
        </p:nvPicPr>
        <p:blipFill>
          <a:blip r:embed="rId2">
            <a:alphaModFix/>
          </a:blip>
          <a:stretch>
            <a:fillRect/>
          </a:stretch>
        </p:blipFill>
        <p:spPr>
          <a:xfrm>
            <a:off x="0" y="0"/>
            <a:ext cx="9144000" cy="5143500"/>
          </a:xfrm>
          <a:prstGeom prst="rect">
            <a:avLst/>
          </a:prstGeom>
          <a:noFill/>
          <a:ln>
            <a:noFill/>
          </a:ln>
        </p:spPr>
      </p:pic>
      <p:sp>
        <p:nvSpPr>
          <p:cNvPr id="11" name="Shape 11"/>
          <p:cNvSpPr txBox="1">
            <a:spLocks noGrp="1"/>
          </p:cNvSpPr>
          <p:nvPr>
            <p:ph type="ctrTitle"/>
          </p:nvPr>
        </p:nvSpPr>
        <p:spPr>
          <a:xfrm>
            <a:off x="1110875" y="1364250"/>
            <a:ext cx="6372000" cy="1337700"/>
          </a:xfrm>
          <a:prstGeom prst="rect">
            <a:avLst/>
          </a:prstGeom>
        </p:spPr>
        <p:txBody>
          <a:bodyPr spcFirstLastPara="1" wrap="square" lIns="91425" tIns="91425" rIns="91425" bIns="91425" anchor="ctr" anchorCtr="0"/>
          <a:lstStyle>
            <a:lvl1pPr lvl="0" rtl="0">
              <a:spcBef>
                <a:spcPts val="0"/>
              </a:spcBef>
              <a:spcAft>
                <a:spcPts val="0"/>
              </a:spcAft>
              <a:buClr>
                <a:srgbClr val="525C65"/>
              </a:buClr>
              <a:buSzPts val="4000"/>
              <a:buNone/>
              <a:defRPr sz="4000" b="1">
                <a:solidFill>
                  <a:srgbClr val="525C65"/>
                </a:solidFill>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2" name="Shape 12"/>
          <p:cNvSpPr txBox="1">
            <a:spLocks noGrp="1"/>
          </p:cNvSpPr>
          <p:nvPr>
            <p:ph type="subTitle" idx="1"/>
          </p:nvPr>
        </p:nvSpPr>
        <p:spPr>
          <a:xfrm>
            <a:off x="1110875" y="2327850"/>
            <a:ext cx="5453700" cy="792600"/>
          </a:xfrm>
          <a:prstGeom prst="rect">
            <a:avLst/>
          </a:prstGeom>
        </p:spPr>
        <p:txBody>
          <a:bodyPr spcFirstLastPara="1" wrap="square" lIns="91425" tIns="91425" rIns="91425" bIns="91425" anchor="t" anchorCtr="0"/>
          <a:lstStyle>
            <a:lvl1pPr lvl="0" rtl="0">
              <a:lnSpc>
                <a:spcPct val="100000"/>
              </a:lnSpc>
              <a:spcBef>
                <a:spcPts val="0"/>
              </a:spcBef>
              <a:spcAft>
                <a:spcPts val="0"/>
              </a:spcAft>
              <a:buClr>
                <a:srgbClr val="788AA7"/>
              </a:buClr>
              <a:buSzPts val="2400"/>
              <a:buNone/>
              <a:defRPr sz="2400">
                <a:solidFill>
                  <a:srgbClr val="788AA7"/>
                </a:solidFill>
              </a:defRPr>
            </a:lvl1pPr>
            <a:lvl2pPr lvl="1" algn="ctr" rtl="0">
              <a:lnSpc>
                <a:spcPct val="100000"/>
              </a:lnSpc>
              <a:spcBef>
                <a:spcPts val="0"/>
              </a:spcBef>
              <a:spcAft>
                <a:spcPts val="0"/>
              </a:spcAft>
              <a:buClr>
                <a:srgbClr val="788AA7"/>
              </a:buClr>
              <a:buSzPts val="2800"/>
              <a:buNone/>
              <a:defRPr sz="2800">
                <a:solidFill>
                  <a:srgbClr val="788AA7"/>
                </a:solidFill>
              </a:defRPr>
            </a:lvl2pPr>
            <a:lvl3pPr lvl="2" algn="ctr" rtl="0">
              <a:lnSpc>
                <a:spcPct val="100000"/>
              </a:lnSpc>
              <a:spcBef>
                <a:spcPts val="0"/>
              </a:spcBef>
              <a:spcAft>
                <a:spcPts val="0"/>
              </a:spcAft>
              <a:buClr>
                <a:srgbClr val="788AA7"/>
              </a:buClr>
              <a:buSzPts val="2800"/>
              <a:buNone/>
              <a:defRPr sz="2800">
                <a:solidFill>
                  <a:srgbClr val="788AA7"/>
                </a:solidFill>
              </a:defRPr>
            </a:lvl3pPr>
            <a:lvl4pPr lvl="3" algn="ctr" rtl="0">
              <a:lnSpc>
                <a:spcPct val="100000"/>
              </a:lnSpc>
              <a:spcBef>
                <a:spcPts val="0"/>
              </a:spcBef>
              <a:spcAft>
                <a:spcPts val="0"/>
              </a:spcAft>
              <a:buClr>
                <a:srgbClr val="788AA7"/>
              </a:buClr>
              <a:buSzPts val="2800"/>
              <a:buNone/>
              <a:defRPr sz="2800">
                <a:solidFill>
                  <a:srgbClr val="788AA7"/>
                </a:solidFill>
              </a:defRPr>
            </a:lvl4pPr>
            <a:lvl5pPr lvl="4" algn="ctr" rtl="0">
              <a:lnSpc>
                <a:spcPct val="100000"/>
              </a:lnSpc>
              <a:spcBef>
                <a:spcPts val="0"/>
              </a:spcBef>
              <a:spcAft>
                <a:spcPts val="0"/>
              </a:spcAft>
              <a:buClr>
                <a:srgbClr val="788AA7"/>
              </a:buClr>
              <a:buSzPts val="2800"/>
              <a:buNone/>
              <a:defRPr sz="2800">
                <a:solidFill>
                  <a:srgbClr val="788AA7"/>
                </a:solidFill>
              </a:defRPr>
            </a:lvl5pPr>
            <a:lvl6pPr lvl="5" algn="ctr" rtl="0">
              <a:lnSpc>
                <a:spcPct val="100000"/>
              </a:lnSpc>
              <a:spcBef>
                <a:spcPts val="0"/>
              </a:spcBef>
              <a:spcAft>
                <a:spcPts val="0"/>
              </a:spcAft>
              <a:buClr>
                <a:srgbClr val="788AA7"/>
              </a:buClr>
              <a:buSzPts val="2800"/>
              <a:buNone/>
              <a:defRPr sz="2800">
                <a:solidFill>
                  <a:srgbClr val="788AA7"/>
                </a:solidFill>
              </a:defRPr>
            </a:lvl6pPr>
            <a:lvl7pPr lvl="6" algn="ctr" rtl="0">
              <a:lnSpc>
                <a:spcPct val="100000"/>
              </a:lnSpc>
              <a:spcBef>
                <a:spcPts val="0"/>
              </a:spcBef>
              <a:spcAft>
                <a:spcPts val="0"/>
              </a:spcAft>
              <a:buClr>
                <a:srgbClr val="788AA7"/>
              </a:buClr>
              <a:buSzPts val="2800"/>
              <a:buNone/>
              <a:defRPr sz="2800">
                <a:solidFill>
                  <a:srgbClr val="788AA7"/>
                </a:solidFill>
              </a:defRPr>
            </a:lvl7pPr>
            <a:lvl8pPr lvl="7" algn="ctr" rtl="0">
              <a:lnSpc>
                <a:spcPct val="100000"/>
              </a:lnSpc>
              <a:spcBef>
                <a:spcPts val="0"/>
              </a:spcBef>
              <a:spcAft>
                <a:spcPts val="0"/>
              </a:spcAft>
              <a:buClr>
                <a:srgbClr val="788AA7"/>
              </a:buClr>
              <a:buSzPts val="2800"/>
              <a:buNone/>
              <a:defRPr sz="2800">
                <a:solidFill>
                  <a:srgbClr val="788AA7"/>
                </a:solidFill>
              </a:defRPr>
            </a:lvl8pPr>
            <a:lvl9pPr lvl="8" algn="ctr" rtl="0">
              <a:lnSpc>
                <a:spcPct val="100000"/>
              </a:lnSpc>
              <a:spcBef>
                <a:spcPts val="0"/>
              </a:spcBef>
              <a:spcAft>
                <a:spcPts val="0"/>
              </a:spcAft>
              <a:buClr>
                <a:srgbClr val="788AA7"/>
              </a:buClr>
              <a:buSzPts val="2800"/>
              <a:buNone/>
              <a:defRPr sz="2800">
                <a:solidFill>
                  <a:srgbClr val="788AA7"/>
                </a:solidFill>
              </a:defRPr>
            </a:lvl9pPr>
          </a:lstStyle>
          <a:p>
            <a:endParaRPr/>
          </a:p>
        </p:txBody>
      </p:sp>
      <p:pic>
        <p:nvPicPr>
          <p:cNvPr id="13" name="Shape 13"/>
          <p:cNvPicPr preferRelativeResize="0"/>
          <p:nvPr/>
        </p:nvPicPr>
        <p:blipFill>
          <a:blip r:embed="rId3">
            <a:alphaModFix/>
          </a:blip>
          <a:stretch>
            <a:fillRect/>
          </a:stretch>
        </p:blipFill>
        <p:spPr>
          <a:xfrm>
            <a:off x="636100" y="225850"/>
            <a:ext cx="1796774" cy="71870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ustom 5">
  <p:cSld name="CUSTOM_4_1_1_1_1_1">
    <p:spTree>
      <p:nvGrpSpPr>
        <p:cNvPr id="1" name="Shape 118"/>
        <p:cNvGrpSpPr/>
        <p:nvPr/>
      </p:nvGrpSpPr>
      <p:grpSpPr>
        <a:xfrm>
          <a:off x="0" y="0"/>
          <a:ext cx="0" cy="0"/>
          <a:chOff x="0" y="0"/>
          <a:chExt cx="0" cy="0"/>
        </a:xfrm>
      </p:grpSpPr>
      <p:sp>
        <p:nvSpPr>
          <p:cNvPr id="119" name="Shape 119"/>
          <p:cNvSpPr/>
          <p:nvPr/>
        </p:nvSpPr>
        <p:spPr>
          <a:xfrm>
            <a:off x="0" y="664225"/>
            <a:ext cx="678900" cy="111300"/>
          </a:xfrm>
          <a:prstGeom prst="rect">
            <a:avLst/>
          </a:prstGeom>
          <a:solidFill>
            <a:srgbClr val="02B3E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pic>
        <p:nvPicPr>
          <p:cNvPr id="120" name="Shape 120"/>
          <p:cNvPicPr preferRelativeResize="0"/>
          <p:nvPr/>
        </p:nvPicPr>
        <p:blipFill>
          <a:blip r:embed="rId2">
            <a:alphaModFix/>
          </a:blip>
          <a:stretch>
            <a:fillRect/>
          </a:stretch>
        </p:blipFill>
        <p:spPr>
          <a:xfrm>
            <a:off x="0" y="0"/>
            <a:ext cx="9143986" cy="5143500"/>
          </a:xfrm>
          <a:prstGeom prst="rect">
            <a:avLst/>
          </a:prstGeom>
          <a:noFill/>
          <a:ln>
            <a:noFill/>
          </a:ln>
        </p:spPr>
      </p:pic>
      <p:sp>
        <p:nvSpPr>
          <p:cNvPr id="121" name="Shape 121"/>
          <p:cNvSpPr txBox="1">
            <a:spLocks noGrp="1"/>
          </p:cNvSpPr>
          <p:nvPr>
            <p:ph type="title"/>
          </p:nvPr>
        </p:nvSpPr>
        <p:spPr>
          <a:xfrm>
            <a:off x="311700" y="346275"/>
            <a:ext cx="6155700" cy="572700"/>
          </a:xfrm>
          <a:prstGeom prst="rect">
            <a:avLst/>
          </a:prstGeom>
        </p:spPr>
        <p:txBody>
          <a:bodyPr spcFirstLastPara="1" wrap="square" lIns="91425" tIns="91425" rIns="91425" bIns="91425" anchor="ctr" anchorCtr="0"/>
          <a:lstStyle>
            <a:lvl1pPr lvl="0" rtl="0">
              <a:spcBef>
                <a:spcPts val="0"/>
              </a:spcBef>
              <a:spcAft>
                <a:spcPts val="0"/>
              </a:spcAft>
              <a:buNone/>
              <a:defRPr sz="1600" b="1">
                <a:solidFill>
                  <a:srgbClr val="525C65"/>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22" name="Shape 122"/>
          <p:cNvPicPr preferRelativeResize="0"/>
          <p:nvPr/>
        </p:nvPicPr>
        <p:blipFill>
          <a:blip r:embed="rId3">
            <a:alphaModFix/>
          </a:blip>
          <a:stretch>
            <a:fillRect/>
          </a:stretch>
        </p:blipFill>
        <p:spPr>
          <a:xfrm>
            <a:off x="8290829" y="436258"/>
            <a:ext cx="392750" cy="392750"/>
          </a:xfrm>
          <a:prstGeom prst="rect">
            <a:avLst/>
          </a:prstGeom>
          <a:noFill/>
          <a:ln>
            <a:noFill/>
          </a:ln>
        </p:spPr>
      </p:pic>
      <p:sp>
        <p:nvSpPr>
          <p:cNvPr id="123" name="Shape 123"/>
          <p:cNvSpPr txBox="1"/>
          <p:nvPr/>
        </p:nvSpPr>
        <p:spPr>
          <a:xfrm>
            <a:off x="6249325" y="4734675"/>
            <a:ext cx="1834500" cy="3927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endParaRPr>
              <a:solidFill>
                <a:srgbClr val="FFFFFF"/>
              </a:solidFill>
            </a:endParaRPr>
          </a:p>
        </p:txBody>
      </p:sp>
      <p:sp>
        <p:nvSpPr>
          <p:cNvPr id="124" name="Shape 124"/>
          <p:cNvSpPr txBox="1">
            <a:spLocks noGrp="1"/>
          </p:cNvSpPr>
          <p:nvPr>
            <p:ph type="title" idx="2"/>
          </p:nvPr>
        </p:nvSpPr>
        <p:spPr>
          <a:xfrm>
            <a:off x="311700" y="1076625"/>
            <a:ext cx="3792000" cy="403800"/>
          </a:xfrm>
          <a:prstGeom prst="rect">
            <a:avLst/>
          </a:prstGeom>
        </p:spPr>
        <p:txBody>
          <a:bodyPr spcFirstLastPara="1" wrap="square" lIns="91425" tIns="91425" rIns="91425" bIns="91425" anchor="ctr" anchorCtr="0"/>
          <a:lstStyle>
            <a:lvl1pPr lvl="0" rtl="0">
              <a:spcBef>
                <a:spcPts val="0"/>
              </a:spcBef>
              <a:spcAft>
                <a:spcPts val="0"/>
              </a:spcAft>
              <a:buNone/>
              <a:defRPr sz="2400" b="1">
                <a:solidFill>
                  <a:srgbClr val="02B3E4"/>
                </a:solidFill>
              </a:defRPr>
            </a:lvl1pPr>
            <a:lvl2pPr lvl="1" rtl="0">
              <a:spcBef>
                <a:spcPts val="0"/>
              </a:spcBef>
              <a:spcAft>
                <a:spcPts val="0"/>
              </a:spcAft>
              <a:buNone/>
              <a:defRPr b="1">
                <a:solidFill>
                  <a:srgbClr val="02B3E4"/>
                </a:solidFill>
              </a:defRPr>
            </a:lvl2pPr>
            <a:lvl3pPr lvl="2" rtl="0">
              <a:spcBef>
                <a:spcPts val="0"/>
              </a:spcBef>
              <a:spcAft>
                <a:spcPts val="0"/>
              </a:spcAft>
              <a:buNone/>
              <a:defRPr b="1">
                <a:solidFill>
                  <a:srgbClr val="02B3E4"/>
                </a:solidFill>
              </a:defRPr>
            </a:lvl3pPr>
            <a:lvl4pPr lvl="3" rtl="0">
              <a:spcBef>
                <a:spcPts val="0"/>
              </a:spcBef>
              <a:spcAft>
                <a:spcPts val="0"/>
              </a:spcAft>
              <a:buNone/>
              <a:defRPr b="1">
                <a:solidFill>
                  <a:srgbClr val="02B3E4"/>
                </a:solidFill>
              </a:defRPr>
            </a:lvl4pPr>
            <a:lvl5pPr lvl="4" rtl="0">
              <a:spcBef>
                <a:spcPts val="0"/>
              </a:spcBef>
              <a:spcAft>
                <a:spcPts val="0"/>
              </a:spcAft>
              <a:buNone/>
              <a:defRPr b="1">
                <a:solidFill>
                  <a:srgbClr val="02B3E4"/>
                </a:solidFill>
              </a:defRPr>
            </a:lvl5pPr>
            <a:lvl6pPr lvl="5" rtl="0">
              <a:spcBef>
                <a:spcPts val="0"/>
              </a:spcBef>
              <a:spcAft>
                <a:spcPts val="0"/>
              </a:spcAft>
              <a:buNone/>
              <a:defRPr b="1">
                <a:solidFill>
                  <a:srgbClr val="02B3E4"/>
                </a:solidFill>
              </a:defRPr>
            </a:lvl6pPr>
            <a:lvl7pPr lvl="6" rtl="0">
              <a:spcBef>
                <a:spcPts val="0"/>
              </a:spcBef>
              <a:spcAft>
                <a:spcPts val="0"/>
              </a:spcAft>
              <a:buNone/>
              <a:defRPr b="1">
                <a:solidFill>
                  <a:srgbClr val="02B3E4"/>
                </a:solidFill>
              </a:defRPr>
            </a:lvl7pPr>
            <a:lvl8pPr lvl="7" rtl="0">
              <a:spcBef>
                <a:spcPts val="0"/>
              </a:spcBef>
              <a:spcAft>
                <a:spcPts val="0"/>
              </a:spcAft>
              <a:buNone/>
              <a:defRPr b="1">
                <a:solidFill>
                  <a:srgbClr val="02B3E4"/>
                </a:solidFill>
              </a:defRPr>
            </a:lvl8pPr>
            <a:lvl9pPr lvl="8" rtl="0">
              <a:spcBef>
                <a:spcPts val="0"/>
              </a:spcBef>
              <a:spcAft>
                <a:spcPts val="0"/>
              </a:spcAft>
              <a:buNone/>
              <a:defRPr b="1">
                <a:solidFill>
                  <a:srgbClr val="02B3E4"/>
                </a:solidFil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ustom 6">
  <p:cSld name="CUSTOM_5_1">
    <p:spTree>
      <p:nvGrpSpPr>
        <p:cNvPr id="1" name="Shape 125"/>
        <p:cNvGrpSpPr/>
        <p:nvPr/>
      </p:nvGrpSpPr>
      <p:grpSpPr>
        <a:xfrm>
          <a:off x="0" y="0"/>
          <a:ext cx="0" cy="0"/>
          <a:chOff x="0" y="0"/>
          <a:chExt cx="0" cy="0"/>
        </a:xfrm>
      </p:grpSpPr>
      <p:pic>
        <p:nvPicPr>
          <p:cNvPr id="126" name="Shape 126"/>
          <p:cNvPicPr preferRelativeResize="0"/>
          <p:nvPr/>
        </p:nvPicPr>
        <p:blipFill>
          <a:blip r:embed="rId2">
            <a:alphaModFix/>
          </a:blip>
          <a:stretch>
            <a:fillRect/>
          </a:stretch>
        </p:blipFill>
        <p:spPr>
          <a:xfrm>
            <a:off x="0" y="0"/>
            <a:ext cx="9144000" cy="5143500"/>
          </a:xfrm>
          <a:prstGeom prst="rect">
            <a:avLst/>
          </a:prstGeom>
          <a:noFill/>
          <a:ln>
            <a:noFill/>
          </a:ln>
        </p:spPr>
      </p:pic>
      <p:sp>
        <p:nvSpPr>
          <p:cNvPr id="127" name="Shape 127"/>
          <p:cNvSpPr/>
          <p:nvPr/>
        </p:nvSpPr>
        <p:spPr>
          <a:xfrm>
            <a:off x="0" y="664225"/>
            <a:ext cx="678900" cy="111300"/>
          </a:xfrm>
          <a:prstGeom prst="rect">
            <a:avLst/>
          </a:prstGeom>
          <a:solidFill>
            <a:srgbClr val="02B3E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8" name="Shape 128"/>
          <p:cNvSpPr txBox="1">
            <a:spLocks noGrp="1"/>
          </p:cNvSpPr>
          <p:nvPr>
            <p:ph type="title"/>
          </p:nvPr>
        </p:nvSpPr>
        <p:spPr>
          <a:xfrm>
            <a:off x="311700" y="346275"/>
            <a:ext cx="7833900" cy="572700"/>
          </a:xfrm>
          <a:prstGeom prst="rect">
            <a:avLst/>
          </a:prstGeom>
        </p:spPr>
        <p:txBody>
          <a:bodyPr spcFirstLastPara="1" wrap="square" lIns="91425" tIns="91425" rIns="91425" bIns="91425" anchor="ctr" anchorCtr="0"/>
          <a:lstStyle>
            <a:lvl1pPr lvl="0" rtl="0">
              <a:spcBef>
                <a:spcPts val="0"/>
              </a:spcBef>
              <a:spcAft>
                <a:spcPts val="0"/>
              </a:spcAft>
              <a:buNone/>
              <a:defRPr sz="1600" b="1">
                <a:solidFill>
                  <a:srgbClr val="525C65"/>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29" name="Shape 129"/>
          <p:cNvPicPr preferRelativeResize="0"/>
          <p:nvPr/>
        </p:nvPicPr>
        <p:blipFill>
          <a:blip r:embed="rId3">
            <a:alphaModFix/>
          </a:blip>
          <a:stretch>
            <a:fillRect/>
          </a:stretch>
        </p:blipFill>
        <p:spPr>
          <a:xfrm>
            <a:off x="8290829" y="436258"/>
            <a:ext cx="392750" cy="392750"/>
          </a:xfrm>
          <a:prstGeom prst="rect">
            <a:avLst/>
          </a:prstGeom>
          <a:noFill/>
          <a:ln>
            <a:noFill/>
          </a:ln>
        </p:spPr>
      </p:pic>
      <p:sp>
        <p:nvSpPr>
          <p:cNvPr id="130" name="Shape 130"/>
          <p:cNvSpPr txBox="1">
            <a:spLocks noGrp="1"/>
          </p:cNvSpPr>
          <p:nvPr>
            <p:ph type="title" idx="2"/>
          </p:nvPr>
        </p:nvSpPr>
        <p:spPr>
          <a:xfrm>
            <a:off x="311700" y="1076625"/>
            <a:ext cx="3792000" cy="403800"/>
          </a:xfrm>
          <a:prstGeom prst="rect">
            <a:avLst/>
          </a:prstGeom>
        </p:spPr>
        <p:txBody>
          <a:bodyPr spcFirstLastPara="1" wrap="square" lIns="91425" tIns="91425" rIns="91425" bIns="91425" anchor="ctr" anchorCtr="0"/>
          <a:lstStyle>
            <a:lvl1pPr lvl="0" rtl="0">
              <a:spcBef>
                <a:spcPts val="0"/>
              </a:spcBef>
              <a:spcAft>
                <a:spcPts val="0"/>
              </a:spcAft>
              <a:buNone/>
              <a:defRPr sz="2400" b="1">
                <a:solidFill>
                  <a:srgbClr val="02B3E4"/>
                </a:solidFill>
              </a:defRPr>
            </a:lvl1pPr>
            <a:lvl2pPr lvl="1" rtl="0">
              <a:spcBef>
                <a:spcPts val="0"/>
              </a:spcBef>
              <a:spcAft>
                <a:spcPts val="0"/>
              </a:spcAft>
              <a:buNone/>
              <a:defRPr b="1">
                <a:solidFill>
                  <a:srgbClr val="02B3E4"/>
                </a:solidFill>
              </a:defRPr>
            </a:lvl2pPr>
            <a:lvl3pPr lvl="2" rtl="0">
              <a:spcBef>
                <a:spcPts val="0"/>
              </a:spcBef>
              <a:spcAft>
                <a:spcPts val="0"/>
              </a:spcAft>
              <a:buNone/>
              <a:defRPr b="1">
                <a:solidFill>
                  <a:srgbClr val="02B3E4"/>
                </a:solidFill>
              </a:defRPr>
            </a:lvl3pPr>
            <a:lvl4pPr lvl="3" rtl="0">
              <a:spcBef>
                <a:spcPts val="0"/>
              </a:spcBef>
              <a:spcAft>
                <a:spcPts val="0"/>
              </a:spcAft>
              <a:buNone/>
              <a:defRPr b="1">
                <a:solidFill>
                  <a:srgbClr val="02B3E4"/>
                </a:solidFill>
              </a:defRPr>
            </a:lvl4pPr>
            <a:lvl5pPr lvl="4" rtl="0">
              <a:spcBef>
                <a:spcPts val="0"/>
              </a:spcBef>
              <a:spcAft>
                <a:spcPts val="0"/>
              </a:spcAft>
              <a:buNone/>
              <a:defRPr b="1">
                <a:solidFill>
                  <a:srgbClr val="02B3E4"/>
                </a:solidFill>
              </a:defRPr>
            </a:lvl5pPr>
            <a:lvl6pPr lvl="5" rtl="0">
              <a:spcBef>
                <a:spcPts val="0"/>
              </a:spcBef>
              <a:spcAft>
                <a:spcPts val="0"/>
              </a:spcAft>
              <a:buNone/>
              <a:defRPr b="1">
                <a:solidFill>
                  <a:srgbClr val="02B3E4"/>
                </a:solidFill>
              </a:defRPr>
            </a:lvl6pPr>
            <a:lvl7pPr lvl="6" rtl="0">
              <a:spcBef>
                <a:spcPts val="0"/>
              </a:spcBef>
              <a:spcAft>
                <a:spcPts val="0"/>
              </a:spcAft>
              <a:buNone/>
              <a:defRPr b="1">
                <a:solidFill>
                  <a:srgbClr val="02B3E4"/>
                </a:solidFill>
              </a:defRPr>
            </a:lvl7pPr>
            <a:lvl8pPr lvl="7" rtl="0">
              <a:spcBef>
                <a:spcPts val="0"/>
              </a:spcBef>
              <a:spcAft>
                <a:spcPts val="0"/>
              </a:spcAft>
              <a:buNone/>
              <a:defRPr b="1">
                <a:solidFill>
                  <a:srgbClr val="02B3E4"/>
                </a:solidFill>
              </a:defRPr>
            </a:lvl8pPr>
            <a:lvl9pPr lvl="8" rtl="0">
              <a:spcBef>
                <a:spcPts val="0"/>
              </a:spcBef>
              <a:spcAft>
                <a:spcPts val="0"/>
              </a:spcAft>
              <a:buNone/>
              <a:defRPr b="1">
                <a:solidFill>
                  <a:srgbClr val="02B3E4"/>
                </a:solidFill>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31"/>
        <p:cNvGrpSpPr/>
        <p:nvPr/>
      </p:nvGrpSpPr>
      <p:grpSpPr>
        <a:xfrm>
          <a:off x="0" y="0"/>
          <a:ext cx="0" cy="0"/>
          <a:chOff x="0" y="0"/>
          <a:chExt cx="0" cy="0"/>
        </a:xfrm>
      </p:grpSpPr>
      <p:sp>
        <p:nvSpPr>
          <p:cNvPr id="132" name="Shape 13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33" name="Shape 13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34" name="Shape 13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35"/>
        <p:cNvGrpSpPr/>
        <p:nvPr/>
      </p:nvGrpSpPr>
      <p:grpSpPr>
        <a:xfrm>
          <a:off x="0" y="0"/>
          <a:ext cx="0" cy="0"/>
          <a:chOff x="0" y="0"/>
          <a:chExt cx="0" cy="0"/>
        </a:xfrm>
      </p:grpSpPr>
      <p:sp>
        <p:nvSpPr>
          <p:cNvPr id="136" name="Shape 13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37" name="Shape 13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atalog">
  <p:cSld name="CUSTOM_2">
    <p:spTree>
      <p:nvGrpSpPr>
        <p:cNvPr id="1" name="Shape 14"/>
        <p:cNvGrpSpPr/>
        <p:nvPr/>
      </p:nvGrpSpPr>
      <p:grpSpPr>
        <a:xfrm>
          <a:off x="0" y="0"/>
          <a:ext cx="0" cy="0"/>
          <a:chOff x="0" y="0"/>
          <a:chExt cx="0" cy="0"/>
        </a:xfrm>
      </p:grpSpPr>
      <p:pic>
        <p:nvPicPr>
          <p:cNvPr id="15" name="Shape 15"/>
          <p:cNvPicPr preferRelativeResize="0"/>
          <p:nvPr/>
        </p:nvPicPr>
        <p:blipFill>
          <a:blip r:embed="rId2">
            <a:alphaModFix/>
          </a:blip>
          <a:stretch>
            <a:fillRect/>
          </a:stretch>
        </p:blipFill>
        <p:spPr>
          <a:xfrm>
            <a:off x="0" y="0"/>
            <a:ext cx="9237874" cy="5196301"/>
          </a:xfrm>
          <a:prstGeom prst="rect">
            <a:avLst/>
          </a:prstGeom>
          <a:noFill/>
          <a:ln>
            <a:noFill/>
          </a:ln>
        </p:spPr>
      </p:pic>
      <p:sp>
        <p:nvSpPr>
          <p:cNvPr id="16" name="Shape 16"/>
          <p:cNvSpPr/>
          <p:nvPr/>
        </p:nvSpPr>
        <p:spPr>
          <a:xfrm>
            <a:off x="0" y="0"/>
            <a:ext cx="9189900" cy="5143500"/>
          </a:xfrm>
          <a:prstGeom prst="rect">
            <a:avLst/>
          </a:prstGeom>
          <a:solidFill>
            <a:srgbClr val="000000">
              <a:alpha val="6308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 name="Shape 17"/>
          <p:cNvSpPr txBox="1">
            <a:spLocks noGrp="1"/>
          </p:cNvSpPr>
          <p:nvPr>
            <p:ph type="title"/>
          </p:nvPr>
        </p:nvSpPr>
        <p:spPr>
          <a:xfrm>
            <a:off x="387900" y="368644"/>
            <a:ext cx="5288700" cy="572700"/>
          </a:xfrm>
          <a:prstGeom prst="rect">
            <a:avLst/>
          </a:prstGeom>
        </p:spPr>
        <p:txBody>
          <a:bodyPr spcFirstLastPara="1" wrap="square" lIns="91425" tIns="91425" rIns="91425" bIns="91425" anchor="ctr" anchorCtr="0"/>
          <a:lstStyle>
            <a:lvl1pPr lvl="0">
              <a:spcBef>
                <a:spcPts val="0"/>
              </a:spcBef>
              <a:spcAft>
                <a:spcPts val="0"/>
              </a:spcAft>
              <a:buNone/>
              <a:defRPr b="1">
                <a:solidFill>
                  <a:srgbClr val="FFFFFF"/>
                </a:solidFill>
              </a:defRPr>
            </a:lvl1pPr>
            <a:lvl2pPr lvl="1">
              <a:spcBef>
                <a:spcPts val="0"/>
              </a:spcBef>
              <a:spcAft>
                <a:spcPts val="0"/>
              </a:spcAft>
              <a:buNone/>
              <a:defRPr>
                <a:solidFill>
                  <a:srgbClr val="FFFFFF"/>
                </a:solidFill>
              </a:defRPr>
            </a:lvl2pPr>
            <a:lvl3pPr lvl="2">
              <a:spcBef>
                <a:spcPts val="0"/>
              </a:spcBef>
              <a:spcAft>
                <a:spcPts val="0"/>
              </a:spcAft>
              <a:buNone/>
              <a:defRPr>
                <a:solidFill>
                  <a:srgbClr val="FFFFFF"/>
                </a:solidFill>
              </a:defRPr>
            </a:lvl3pPr>
            <a:lvl4pPr lvl="3">
              <a:spcBef>
                <a:spcPts val="0"/>
              </a:spcBef>
              <a:spcAft>
                <a:spcPts val="0"/>
              </a:spcAft>
              <a:buNone/>
              <a:defRPr>
                <a:solidFill>
                  <a:srgbClr val="FFFFFF"/>
                </a:solidFill>
              </a:defRPr>
            </a:lvl4pPr>
            <a:lvl5pPr lvl="4">
              <a:spcBef>
                <a:spcPts val="0"/>
              </a:spcBef>
              <a:spcAft>
                <a:spcPts val="0"/>
              </a:spcAft>
              <a:buNone/>
              <a:defRPr>
                <a:solidFill>
                  <a:srgbClr val="FFFFFF"/>
                </a:solidFill>
              </a:defRPr>
            </a:lvl5pPr>
            <a:lvl6pPr lvl="5">
              <a:spcBef>
                <a:spcPts val="0"/>
              </a:spcBef>
              <a:spcAft>
                <a:spcPts val="0"/>
              </a:spcAft>
              <a:buNone/>
              <a:defRPr>
                <a:solidFill>
                  <a:srgbClr val="FFFFFF"/>
                </a:solidFill>
              </a:defRPr>
            </a:lvl6pPr>
            <a:lvl7pPr lvl="6">
              <a:spcBef>
                <a:spcPts val="0"/>
              </a:spcBef>
              <a:spcAft>
                <a:spcPts val="0"/>
              </a:spcAft>
              <a:buNone/>
              <a:defRPr>
                <a:solidFill>
                  <a:srgbClr val="FFFFFF"/>
                </a:solidFill>
              </a:defRPr>
            </a:lvl7pPr>
            <a:lvl8pPr lvl="7">
              <a:spcBef>
                <a:spcPts val="0"/>
              </a:spcBef>
              <a:spcAft>
                <a:spcPts val="0"/>
              </a:spcAft>
              <a:buNone/>
              <a:defRPr>
                <a:solidFill>
                  <a:srgbClr val="FFFFFF"/>
                </a:solidFill>
              </a:defRPr>
            </a:lvl8pPr>
            <a:lvl9pPr lvl="8">
              <a:spcBef>
                <a:spcPts val="0"/>
              </a:spcBef>
              <a:spcAft>
                <a:spcPts val="0"/>
              </a:spcAft>
              <a:buNone/>
              <a:defRPr>
                <a:solidFill>
                  <a:srgbClr val="FFFFFF"/>
                </a:solidFill>
              </a:defRPr>
            </a:lvl9pPr>
          </a:lstStyle>
          <a:p>
            <a:endParaRPr/>
          </a:p>
        </p:txBody>
      </p:sp>
      <p:pic>
        <p:nvPicPr>
          <p:cNvPr id="18" name="Shape 18"/>
          <p:cNvPicPr preferRelativeResize="0"/>
          <p:nvPr/>
        </p:nvPicPr>
        <p:blipFill>
          <a:blip r:embed="rId3">
            <a:alphaModFix/>
          </a:blip>
          <a:stretch>
            <a:fillRect/>
          </a:stretch>
        </p:blipFill>
        <p:spPr>
          <a:xfrm>
            <a:off x="8290829" y="436258"/>
            <a:ext cx="392750" cy="392750"/>
          </a:xfrm>
          <a:prstGeom prst="rect">
            <a:avLst/>
          </a:prstGeom>
          <a:noFill/>
          <a:ln>
            <a:noFill/>
          </a:ln>
        </p:spPr>
      </p:pic>
      <p:sp>
        <p:nvSpPr>
          <p:cNvPr id="19" name="Shape 19"/>
          <p:cNvSpPr txBox="1">
            <a:spLocks noGrp="1"/>
          </p:cNvSpPr>
          <p:nvPr>
            <p:ph type="title" idx="2"/>
          </p:nvPr>
        </p:nvSpPr>
        <p:spPr>
          <a:xfrm>
            <a:off x="1035410" y="1507550"/>
            <a:ext cx="3378300" cy="392700"/>
          </a:xfrm>
          <a:prstGeom prst="rect">
            <a:avLst/>
          </a:prstGeom>
        </p:spPr>
        <p:txBody>
          <a:bodyPr spcFirstLastPara="1" wrap="square" lIns="91425" tIns="91425" rIns="91425" bIns="91425" anchor="ctr" anchorCtr="0"/>
          <a:lstStyle>
            <a:lvl1pPr lvl="0">
              <a:spcBef>
                <a:spcPts val="0"/>
              </a:spcBef>
              <a:spcAft>
                <a:spcPts val="0"/>
              </a:spcAft>
              <a:buNone/>
              <a:defRPr sz="1800">
                <a:solidFill>
                  <a:schemeClr val="lt2"/>
                </a:solidFill>
              </a:defRPr>
            </a:lvl1pPr>
            <a:lvl2pPr lvl="1">
              <a:spcBef>
                <a:spcPts val="0"/>
              </a:spcBef>
              <a:spcAft>
                <a:spcPts val="0"/>
              </a:spcAft>
              <a:buNone/>
              <a:defRPr>
                <a:solidFill>
                  <a:schemeClr val="lt2"/>
                </a:solidFill>
              </a:defRPr>
            </a:lvl2pPr>
            <a:lvl3pPr lvl="2">
              <a:spcBef>
                <a:spcPts val="0"/>
              </a:spcBef>
              <a:spcAft>
                <a:spcPts val="0"/>
              </a:spcAft>
              <a:buNone/>
              <a:defRPr>
                <a:solidFill>
                  <a:schemeClr val="lt2"/>
                </a:solidFill>
              </a:defRPr>
            </a:lvl3pPr>
            <a:lvl4pPr lvl="3">
              <a:spcBef>
                <a:spcPts val="0"/>
              </a:spcBef>
              <a:spcAft>
                <a:spcPts val="0"/>
              </a:spcAft>
              <a:buNone/>
              <a:defRPr>
                <a:solidFill>
                  <a:schemeClr val="lt2"/>
                </a:solidFill>
              </a:defRPr>
            </a:lvl4pPr>
            <a:lvl5pPr lvl="4">
              <a:spcBef>
                <a:spcPts val="0"/>
              </a:spcBef>
              <a:spcAft>
                <a:spcPts val="0"/>
              </a:spcAft>
              <a:buNone/>
              <a:defRPr>
                <a:solidFill>
                  <a:schemeClr val="lt2"/>
                </a:solidFill>
              </a:defRPr>
            </a:lvl5pPr>
            <a:lvl6pPr lvl="5">
              <a:spcBef>
                <a:spcPts val="0"/>
              </a:spcBef>
              <a:spcAft>
                <a:spcPts val="0"/>
              </a:spcAft>
              <a:buNone/>
              <a:defRPr>
                <a:solidFill>
                  <a:schemeClr val="lt2"/>
                </a:solidFill>
              </a:defRPr>
            </a:lvl6pPr>
            <a:lvl7pPr lvl="6">
              <a:spcBef>
                <a:spcPts val="0"/>
              </a:spcBef>
              <a:spcAft>
                <a:spcPts val="0"/>
              </a:spcAft>
              <a:buNone/>
              <a:defRPr>
                <a:solidFill>
                  <a:schemeClr val="lt2"/>
                </a:solidFill>
              </a:defRPr>
            </a:lvl7pPr>
            <a:lvl8pPr lvl="7">
              <a:spcBef>
                <a:spcPts val="0"/>
              </a:spcBef>
              <a:spcAft>
                <a:spcPts val="0"/>
              </a:spcAft>
              <a:buNone/>
              <a:defRPr>
                <a:solidFill>
                  <a:schemeClr val="lt2"/>
                </a:solidFill>
              </a:defRPr>
            </a:lvl8pPr>
            <a:lvl9pPr lvl="8">
              <a:spcBef>
                <a:spcPts val="0"/>
              </a:spcBef>
              <a:spcAft>
                <a:spcPts val="0"/>
              </a:spcAft>
              <a:buNone/>
              <a:defRPr>
                <a:solidFill>
                  <a:schemeClr val="lt2"/>
                </a:solidFill>
              </a:defRPr>
            </a:lvl9pPr>
          </a:lstStyle>
          <a:p>
            <a:endParaRPr/>
          </a:p>
        </p:txBody>
      </p:sp>
      <p:sp>
        <p:nvSpPr>
          <p:cNvPr id="20" name="Shape 20"/>
          <p:cNvSpPr/>
          <p:nvPr/>
        </p:nvSpPr>
        <p:spPr>
          <a:xfrm>
            <a:off x="470975" y="1443200"/>
            <a:ext cx="521400" cy="521400"/>
          </a:xfrm>
          <a:prstGeom prst="ellipse">
            <a:avLst/>
          </a:prstGeom>
          <a:solidFill>
            <a:srgbClr val="02B3E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 name="Shape 21"/>
          <p:cNvSpPr txBox="1">
            <a:spLocks noGrp="1"/>
          </p:cNvSpPr>
          <p:nvPr>
            <p:ph type="title" idx="3"/>
          </p:nvPr>
        </p:nvSpPr>
        <p:spPr>
          <a:xfrm>
            <a:off x="1035410" y="3174069"/>
            <a:ext cx="3378300" cy="392700"/>
          </a:xfrm>
          <a:prstGeom prst="rect">
            <a:avLst/>
          </a:prstGeom>
        </p:spPr>
        <p:txBody>
          <a:bodyPr spcFirstLastPara="1" wrap="square" lIns="91425" tIns="91425" rIns="91425" bIns="91425" anchor="ctr" anchorCtr="0"/>
          <a:lstStyle>
            <a:lvl1pPr lvl="0" rtl="0">
              <a:spcBef>
                <a:spcPts val="0"/>
              </a:spcBef>
              <a:spcAft>
                <a:spcPts val="0"/>
              </a:spcAft>
              <a:buNone/>
              <a:defRPr sz="1800">
                <a:solidFill>
                  <a:schemeClr val="lt2"/>
                </a:solidFill>
              </a:defRPr>
            </a:lvl1pPr>
            <a:lvl2pPr lvl="1" rtl="0">
              <a:spcBef>
                <a:spcPts val="0"/>
              </a:spcBef>
              <a:spcAft>
                <a:spcPts val="0"/>
              </a:spcAft>
              <a:buNone/>
              <a:defRPr>
                <a:solidFill>
                  <a:schemeClr val="lt2"/>
                </a:solidFill>
              </a:defRPr>
            </a:lvl2pPr>
            <a:lvl3pPr lvl="2" rtl="0">
              <a:spcBef>
                <a:spcPts val="0"/>
              </a:spcBef>
              <a:spcAft>
                <a:spcPts val="0"/>
              </a:spcAft>
              <a:buNone/>
              <a:defRPr>
                <a:solidFill>
                  <a:schemeClr val="lt2"/>
                </a:solidFill>
              </a:defRPr>
            </a:lvl3pPr>
            <a:lvl4pPr lvl="3" rtl="0">
              <a:spcBef>
                <a:spcPts val="0"/>
              </a:spcBef>
              <a:spcAft>
                <a:spcPts val="0"/>
              </a:spcAft>
              <a:buNone/>
              <a:defRPr>
                <a:solidFill>
                  <a:schemeClr val="lt2"/>
                </a:solidFill>
              </a:defRPr>
            </a:lvl4pPr>
            <a:lvl5pPr lvl="4" rtl="0">
              <a:spcBef>
                <a:spcPts val="0"/>
              </a:spcBef>
              <a:spcAft>
                <a:spcPts val="0"/>
              </a:spcAft>
              <a:buNone/>
              <a:defRPr>
                <a:solidFill>
                  <a:schemeClr val="lt2"/>
                </a:solidFill>
              </a:defRPr>
            </a:lvl5pPr>
            <a:lvl6pPr lvl="5" rtl="0">
              <a:spcBef>
                <a:spcPts val="0"/>
              </a:spcBef>
              <a:spcAft>
                <a:spcPts val="0"/>
              </a:spcAft>
              <a:buNone/>
              <a:defRPr>
                <a:solidFill>
                  <a:schemeClr val="lt2"/>
                </a:solidFill>
              </a:defRPr>
            </a:lvl6pPr>
            <a:lvl7pPr lvl="6" rtl="0">
              <a:spcBef>
                <a:spcPts val="0"/>
              </a:spcBef>
              <a:spcAft>
                <a:spcPts val="0"/>
              </a:spcAft>
              <a:buNone/>
              <a:defRPr>
                <a:solidFill>
                  <a:schemeClr val="lt2"/>
                </a:solidFill>
              </a:defRPr>
            </a:lvl7pPr>
            <a:lvl8pPr lvl="7" rtl="0">
              <a:spcBef>
                <a:spcPts val="0"/>
              </a:spcBef>
              <a:spcAft>
                <a:spcPts val="0"/>
              </a:spcAft>
              <a:buNone/>
              <a:defRPr>
                <a:solidFill>
                  <a:schemeClr val="lt2"/>
                </a:solidFill>
              </a:defRPr>
            </a:lvl8pPr>
            <a:lvl9pPr lvl="8" rtl="0">
              <a:spcBef>
                <a:spcPts val="0"/>
              </a:spcBef>
              <a:spcAft>
                <a:spcPts val="0"/>
              </a:spcAft>
              <a:buNone/>
              <a:defRPr>
                <a:solidFill>
                  <a:schemeClr val="lt2"/>
                </a:solidFill>
              </a:defRPr>
            </a:lvl9pPr>
          </a:lstStyle>
          <a:p>
            <a:endParaRPr/>
          </a:p>
        </p:txBody>
      </p:sp>
      <p:sp>
        <p:nvSpPr>
          <p:cNvPr id="22" name="Shape 22"/>
          <p:cNvSpPr/>
          <p:nvPr/>
        </p:nvSpPr>
        <p:spPr>
          <a:xfrm>
            <a:off x="470975" y="3109731"/>
            <a:ext cx="521400" cy="521400"/>
          </a:xfrm>
          <a:prstGeom prst="ellipse">
            <a:avLst/>
          </a:prstGeom>
          <a:solidFill>
            <a:schemeClr val="accen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 name="Shape 23"/>
          <p:cNvSpPr txBox="1">
            <a:spLocks noGrp="1"/>
          </p:cNvSpPr>
          <p:nvPr>
            <p:ph type="title" idx="4"/>
          </p:nvPr>
        </p:nvSpPr>
        <p:spPr>
          <a:xfrm>
            <a:off x="5676610" y="1507562"/>
            <a:ext cx="3378300" cy="392700"/>
          </a:xfrm>
          <a:prstGeom prst="rect">
            <a:avLst/>
          </a:prstGeom>
        </p:spPr>
        <p:txBody>
          <a:bodyPr spcFirstLastPara="1" wrap="square" lIns="91425" tIns="91425" rIns="91425" bIns="91425" anchor="ctr" anchorCtr="0"/>
          <a:lstStyle>
            <a:lvl1pPr lvl="0" rtl="0">
              <a:spcBef>
                <a:spcPts val="0"/>
              </a:spcBef>
              <a:spcAft>
                <a:spcPts val="0"/>
              </a:spcAft>
              <a:buNone/>
              <a:defRPr sz="1800">
                <a:solidFill>
                  <a:schemeClr val="lt2"/>
                </a:solidFill>
              </a:defRPr>
            </a:lvl1pPr>
            <a:lvl2pPr lvl="1" rtl="0">
              <a:spcBef>
                <a:spcPts val="0"/>
              </a:spcBef>
              <a:spcAft>
                <a:spcPts val="0"/>
              </a:spcAft>
              <a:buNone/>
              <a:defRPr>
                <a:solidFill>
                  <a:schemeClr val="lt2"/>
                </a:solidFill>
              </a:defRPr>
            </a:lvl2pPr>
            <a:lvl3pPr lvl="2" rtl="0">
              <a:spcBef>
                <a:spcPts val="0"/>
              </a:spcBef>
              <a:spcAft>
                <a:spcPts val="0"/>
              </a:spcAft>
              <a:buNone/>
              <a:defRPr>
                <a:solidFill>
                  <a:schemeClr val="lt2"/>
                </a:solidFill>
              </a:defRPr>
            </a:lvl3pPr>
            <a:lvl4pPr lvl="3" rtl="0">
              <a:spcBef>
                <a:spcPts val="0"/>
              </a:spcBef>
              <a:spcAft>
                <a:spcPts val="0"/>
              </a:spcAft>
              <a:buNone/>
              <a:defRPr>
                <a:solidFill>
                  <a:schemeClr val="lt2"/>
                </a:solidFill>
              </a:defRPr>
            </a:lvl4pPr>
            <a:lvl5pPr lvl="4" rtl="0">
              <a:spcBef>
                <a:spcPts val="0"/>
              </a:spcBef>
              <a:spcAft>
                <a:spcPts val="0"/>
              </a:spcAft>
              <a:buNone/>
              <a:defRPr>
                <a:solidFill>
                  <a:schemeClr val="lt2"/>
                </a:solidFill>
              </a:defRPr>
            </a:lvl5pPr>
            <a:lvl6pPr lvl="5" rtl="0">
              <a:spcBef>
                <a:spcPts val="0"/>
              </a:spcBef>
              <a:spcAft>
                <a:spcPts val="0"/>
              </a:spcAft>
              <a:buNone/>
              <a:defRPr>
                <a:solidFill>
                  <a:schemeClr val="lt2"/>
                </a:solidFill>
              </a:defRPr>
            </a:lvl6pPr>
            <a:lvl7pPr lvl="6" rtl="0">
              <a:spcBef>
                <a:spcPts val="0"/>
              </a:spcBef>
              <a:spcAft>
                <a:spcPts val="0"/>
              </a:spcAft>
              <a:buNone/>
              <a:defRPr>
                <a:solidFill>
                  <a:schemeClr val="lt2"/>
                </a:solidFill>
              </a:defRPr>
            </a:lvl7pPr>
            <a:lvl8pPr lvl="7" rtl="0">
              <a:spcBef>
                <a:spcPts val="0"/>
              </a:spcBef>
              <a:spcAft>
                <a:spcPts val="0"/>
              </a:spcAft>
              <a:buNone/>
              <a:defRPr>
                <a:solidFill>
                  <a:schemeClr val="lt2"/>
                </a:solidFill>
              </a:defRPr>
            </a:lvl8pPr>
            <a:lvl9pPr lvl="8" rtl="0">
              <a:spcBef>
                <a:spcPts val="0"/>
              </a:spcBef>
              <a:spcAft>
                <a:spcPts val="0"/>
              </a:spcAft>
              <a:buNone/>
              <a:defRPr>
                <a:solidFill>
                  <a:schemeClr val="lt2"/>
                </a:solidFill>
              </a:defRPr>
            </a:lvl9pPr>
          </a:lstStyle>
          <a:p>
            <a:endParaRPr/>
          </a:p>
        </p:txBody>
      </p:sp>
      <p:sp>
        <p:nvSpPr>
          <p:cNvPr id="24" name="Shape 24"/>
          <p:cNvSpPr/>
          <p:nvPr/>
        </p:nvSpPr>
        <p:spPr>
          <a:xfrm>
            <a:off x="4971525" y="1472512"/>
            <a:ext cx="521400" cy="521400"/>
          </a:xfrm>
          <a:prstGeom prst="ellipse">
            <a:avLst/>
          </a:prstGeom>
          <a:solidFill>
            <a:srgbClr val="A851ED"/>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pic>
        <p:nvPicPr>
          <p:cNvPr id="25" name="Shape 25"/>
          <p:cNvPicPr preferRelativeResize="0"/>
          <p:nvPr/>
        </p:nvPicPr>
        <p:blipFill>
          <a:blip r:embed="rId4">
            <a:alphaModFix/>
          </a:blip>
          <a:stretch>
            <a:fillRect/>
          </a:stretch>
        </p:blipFill>
        <p:spPr>
          <a:xfrm>
            <a:off x="564625" y="3203375"/>
            <a:ext cx="334100" cy="334100"/>
          </a:xfrm>
          <a:prstGeom prst="rect">
            <a:avLst/>
          </a:prstGeom>
          <a:noFill/>
          <a:ln>
            <a:noFill/>
          </a:ln>
        </p:spPr>
      </p:pic>
      <p:sp>
        <p:nvSpPr>
          <p:cNvPr id="26" name="Shape 26"/>
          <p:cNvSpPr/>
          <p:nvPr/>
        </p:nvSpPr>
        <p:spPr>
          <a:xfrm>
            <a:off x="4971525" y="3109737"/>
            <a:ext cx="521400" cy="521400"/>
          </a:xfrm>
          <a:prstGeom prst="ellipse">
            <a:avLst/>
          </a:prstGeom>
          <a:solidFill>
            <a:srgbClr val="01CCBA"/>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pic>
        <p:nvPicPr>
          <p:cNvPr id="27" name="Shape 27"/>
          <p:cNvPicPr preferRelativeResize="0"/>
          <p:nvPr/>
        </p:nvPicPr>
        <p:blipFill>
          <a:blip r:embed="rId5">
            <a:alphaModFix/>
          </a:blip>
          <a:stretch>
            <a:fillRect/>
          </a:stretch>
        </p:blipFill>
        <p:spPr>
          <a:xfrm>
            <a:off x="5065175" y="3203375"/>
            <a:ext cx="334100" cy="334100"/>
          </a:xfrm>
          <a:prstGeom prst="rect">
            <a:avLst/>
          </a:prstGeom>
          <a:noFill/>
          <a:ln>
            <a:noFill/>
          </a:ln>
        </p:spPr>
      </p:pic>
      <p:pic>
        <p:nvPicPr>
          <p:cNvPr id="28" name="Shape 28"/>
          <p:cNvPicPr preferRelativeResize="0"/>
          <p:nvPr/>
        </p:nvPicPr>
        <p:blipFill>
          <a:blip r:embed="rId6">
            <a:alphaModFix/>
          </a:blip>
          <a:stretch>
            <a:fillRect/>
          </a:stretch>
        </p:blipFill>
        <p:spPr>
          <a:xfrm>
            <a:off x="5065181" y="1566146"/>
            <a:ext cx="334100" cy="334100"/>
          </a:xfrm>
          <a:prstGeom prst="rect">
            <a:avLst/>
          </a:prstGeom>
          <a:noFill/>
          <a:ln>
            <a:noFill/>
          </a:ln>
        </p:spPr>
      </p:pic>
      <p:pic>
        <p:nvPicPr>
          <p:cNvPr id="29" name="Shape 29"/>
          <p:cNvPicPr preferRelativeResize="0"/>
          <p:nvPr/>
        </p:nvPicPr>
        <p:blipFill>
          <a:blip r:embed="rId7">
            <a:alphaModFix/>
          </a:blip>
          <a:stretch>
            <a:fillRect/>
          </a:stretch>
        </p:blipFill>
        <p:spPr>
          <a:xfrm>
            <a:off x="564631" y="1536846"/>
            <a:ext cx="334100" cy="334100"/>
          </a:xfrm>
          <a:prstGeom prst="rect">
            <a:avLst/>
          </a:prstGeom>
          <a:noFill/>
          <a:ln>
            <a:noFill/>
          </a:ln>
        </p:spPr>
      </p:pic>
      <p:sp>
        <p:nvSpPr>
          <p:cNvPr id="30" name="Shape 30"/>
          <p:cNvSpPr txBox="1">
            <a:spLocks noGrp="1"/>
          </p:cNvSpPr>
          <p:nvPr>
            <p:ph type="title" idx="5"/>
          </p:nvPr>
        </p:nvSpPr>
        <p:spPr>
          <a:xfrm>
            <a:off x="5676610" y="3174087"/>
            <a:ext cx="3378300" cy="392700"/>
          </a:xfrm>
          <a:prstGeom prst="rect">
            <a:avLst/>
          </a:prstGeom>
        </p:spPr>
        <p:txBody>
          <a:bodyPr spcFirstLastPara="1" wrap="square" lIns="91425" tIns="91425" rIns="91425" bIns="91425" anchor="ctr" anchorCtr="0"/>
          <a:lstStyle>
            <a:lvl1pPr lvl="0" rtl="0">
              <a:spcBef>
                <a:spcPts val="0"/>
              </a:spcBef>
              <a:spcAft>
                <a:spcPts val="0"/>
              </a:spcAft>
              <a:buNone/>
              <a:defRPr sz="1800">
                <a:solidFill>
                  <a:schemeClr val="lt2"/>
                </a:solidFill>
              </a:defRPr>
            </a:lvl1pPr>
            <a:lvl2pPr lvl="1" rtl="0">
              <a:spcBef>
                <a:spcPts val="0"/>
              </a:spcBef>
              <a:spcAft>
                <a:spcPts val="0"/>
              </a:spcAft>
              <a:buNone/>
              <a:defRPr>
                <a:solidFill>
                  <a:schemeClr val="lt2"/>
                </a:solidFill>
              </a:defRPr>
            </a:lvl2pPr>
            <a:lvl3pPr lvl="2" rtl="0">
              <a:spcBef>
                <a:spcPts val="0"/>
              </a:spcBef>
              <a:spcAft>
                <a:spcPts val="0"/>
              </a:spcAft>
              <a:buNone/>
              <a:defRPr>
                <a:solidFill>
                  <a:schemeClr val="lt2"/>
                </a:solidFill>
              </a:defRPr>
            </a:lvl3pPr>
            <a:lvl4pPr lvl="3" rtl="0">
              <a:spcBef>
                <a:spcPts val="0"/>
              </a:spcBef>
              <a:spcAft>
                <a:spcPts val="0"/>
              </a:spcAft>
              <a:buNone/>
              <a:defRPr>
                <a:solidFill>
                  <a:schemeClr val="lt2"/>
                </a:solidFill>
              </a:defRPr>
            </a:lvl4pPr>
            <a:lvl5pPr lvl="4" rtl="0">
              <a:spcBef>
                <a:spcPts val="0"/>
              </a:spcBef>
              <a:spcAft>
                <a:spcPts val="0"/>
              </a:spcAft>
              <a:buNone/>
              <a:defRPr>
                <a:solidFill>
                  <a:schemeClr val="lt2"/>
                </a:solidFill>
              </a:defRPr>
            </a:lvl5pPr>
            <a:lvl6pPr lvl="5" rtl="0">
              <a:spcBef>
                <a:spcPts val="0"/>
              </a:spcBef>
              <a:spcAft>
                <a:spcPts val="0"/>
              </a:spcAft>
              <a:buNone/>
              <a:defRPr>
                <a:solidFill>
                  <a:schemeClr val="lt2"/>
                </a:solidFill>
              </a:defRPr>
            </a:lvl6pPr>
            <a:lvl7pPr lvl="6" rtl="0">
              <a:spcBef>
                <a:spcPts val="0"/>
              </a:spcBef>
              <a:spcAft>
                <a:spcPts val="0"/>
              </a:spcAft>
              <a:buNone/>
              <a:defRPr>
                <a:solidFill>
                  <a:schemeClr val="lt2"/>
                </a:solidFill>
              </a:defRPr>
            </a:lvl7pPr>
            <a:lvl8pPr lvl="7" rtl="0">
              <a:spcBef>
                <a:spcPts val="0"/>
              </a:spcBef>
              <a:spcAft>
                <a:spcPts val="0"/>
              </a:spcAft>
              <a:buNone/>
              <a:defRPr>
                <a:solidFill>
                  <a:schemeClr val="lt2"/>
                </a:solidFill>
              </a:defRPr>
            </a:lvl8pPr>
            <a:lvl9pPr lvl="8" rtl="0">
              <a:spcBef>
                <a:spcPts val="0"/>
              </a:spcBef>
              <a:spcAft>
                <a:spcPts val="0"/>
              </a:spcAft>
              <a:buNone/>
              <a:defRPr>
                <a:solidFill>
                  <a:schemeClr val="lt2"/>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alary">
  <p:cSld name="CUSTOM_5">
    <p:spTree>
      <p:nvGrpSpPr>
        <p:cNvPr id="1" name="Shape 31"/>
        <p:cNvGrpSpPr/>
        <p:nvPr/>
      </p:nvGrpSpPr>
      <p:grpSpPr>
        <a:xfrm>
          <a:off x="0" y="0"/>
          <a:ext cx="0" cy="0"/>
          <a:chOff x="0" y="0"/>
          <a:chExt cx="0" cy="0"/>
        </a:xfrm>
      </p:grpSpPr>
      <p:pic>
        <p:nvPicPr>
          <p:cNvPr id="32" name="Shape 32"/>
          <p:cNvPicPr preferRelativeResize="0"/>
          <p:nvPr/>
        </p:nvPicPr>
        <p:blipFill>
          <a:blip r:embed="rId2">
            <a:alphaModFix/>
          </a:blip>
          <a:stretch>
            <a:fillRect/>
          </a:stretch>
        </p:blipFill>
        <p:spPr>
          <a:xfrm>
            <a:off x="0" y="0"/>
            <a:ext cx="9144000" cy="5143500"/>
          </a:xfrm>
          <a:prstGeom prst="rect">
            <a:avLst/>
          </a:prstGeom>
          <a:noFill/>
          <a:ln>
            <a:noFill/>
          </a:ln>
        </p:spPr>
      </p:pic>
      <p:sp>
        <p:nvSpPr>
          <p:cNvPr id="33" name="Shape 33"/>
          <p:cNvSpPr/>
          <p:nvPr/>
        </p:nvSpPr>
        <p:spPr>
          <a:xfrm>
            <a:off x="0" y="664225"/>
            <a:ext cx="678900" cy="111300"/>
          </a:xfrm>
          <a:prstGeom prst="rect">
            <a:avLst/>
          </a:prstGeom>
          <a:solidFill>
            <a:srgbClr val="02B3E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4" name="Shape 34"/>
          <p:cNvSpPr/>
          <p:nvPr/>
        </p:nvSpPr>
        <p:spPr>
          <a:xfrm>
            <a:off x="5497925" y="1989750"/>
            <a:ext cx="2099100" cy="2405100"/>
          </a:xfrm>
          <a:prstGeom prst="roundRect">
            <a:avLst>
              <a:gd name="adj" fmla="val 1974"/>
            </a:avLst>
          </a:prstGeom>
          <a:solidFill>
            <a:srgbClr val="FFFFFF"/>
          </a:solidFill>
          <a:ln>
            <a:noFill/>
          </a:ln>
          <a:effectLst>
            <a:outerShdw blurRad="57150" dist="19050" dir="5400000" algn="bl" rotWithShape="0">
              <a:srgbClr val="999999">
                <a:alpha val="50000"/>
              </a:srgbClr>
            </a:outerShdw>
          </a:effectLst>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5" name="Shape 35"/>
          <p:cNvSpPr/>
          <p:nvPr/>
        </p:nvSpPr>
        <p:spPr>
          <a:xfrm>
            <a:off x="2969075" y="1989750"/>
            <a:ext cx="2099100" cy="2405100"/>
          </a:xfrm>
          <a:prstGeom prst="roundRect">
            <a:avLst>
              <a:gd name="adj" fmla="val 1974"/>
            </a:avLst>
          </a:prstGeom>
          <a:solidFill>
            <a:srgbClr val="FFFFFF"/>
          </a:solidFill>
          <a:ln>
            <a:noFill/>
          </a:ln>
          <a:effectLst>
            <a:outerShdw blurRad="57150" dist="19050" dir="5400000" algn="bl" rotWithShape="0">
              <a:srgbClr val="999999">
                <a:alpha val="50000"/>
              </a:srgbClr>
            </a:outerShdw>
          </a:effectLst>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6" name="Shape 36"/>
          <p:cNvSpPr/>
          <p:nvPr/>
        </p:nvSpPr>
        <p:spPr>
          <a:xfrm>
            <a:off x="440225" y="1989750"/>
            <a:ext cx="2099100" cy="2405100"/>
          </a:xfrm>
          <a:prstGeom prst="roundRect">
            <a:avLst>
              <a:gd name="adj" fmla="val 1974"/>
            </a:avLst>
          </a:prstGeom>
          <a:solidFill>
            <a:srgbClr val="FFFFFF"/>
          </a:solidFill>
          <a:ln>
            <a:noFill/>
          </a:ln>
          <a:effectLst>
            <a:outerShdw blurRad="57150" dist="19050" dir="5400000" algn="bl" rotWithShape="0">
              <a:srgbClr val="999999">
                <a:alpha val="50000"/>
              </a:srgbClr>
            </a:outerShdw>
          </a:effectLst>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 name="Shape 37"/>
          <p:cNvSpPr txBox="1">
            <a:spLocks noGrp="1"/>
          </p:cNvSpPr>
          <p:nvPr>
            <p:ph type="title"/>
          </p:nvPr>
        </p:nvSpPr>
        <p:spPr>
          <a:xfrm>
            <a:off x="576875" y="2231766"/>
            <a:ext cx="1673400" cy="403800"/>
          </a:xfrm>
          <a:prstGeom prst="rect">
            <a:avLst/>
          </a:prstGeom>
        </p:spPr>
        <p:txBody>
          <a:bodyPr spcFirstLastPara="1" wrap="square" lIns="91425" tIns="91425" rIns="91425" bIns="91425" anchor="ctr" anchorCtr="0"/>
          <a:lstStyle>
            <a:lvl1pPr lvl="0" rtl="0">
              <a:spcBef>
                <a:spcPts val="0"/>
              </a:spcBef>
              <a:spcAft>
                <a:spcPts val="0"/>
              </a:spcAft>
              <a:buNone/>
              <a:defRPr sz="1800" b="1">
                <a:solidFill>
                  <a:srgbClr val="525C65"/>
                </a:solidFill>
              </a:defRPr>
            </a:lvl1pPr>
            <a:lvl2pPr lvl="1" rtl="0">
              <a:spcBef>
                <a:spcPts val="0"/>
              </a:spcBef>
              <a:spcAft>
                <a:spcPts val="0"/>
              </a:spcAft>
              <a:buNone/>
              <a:defRPr>
                <a:solidFill>
                  <a:srgbClr val="525C65"/>
                </a:solidFill>
              </a:defRPr>
            </a:lvl2pPr>
            <a:lvl3pPr lvl="2" rtl="0">
              <a:spcBef>
                <a:spcPts val="0"/>
              </a:spcBef>
              <a:spcAft>
                <a:spcPts val="0"/>
              </a:spcAft>
              <a:buNone/>
              <a:defRPr>
                <a:solidFill>
                  <a:srgbClr val="525C65"/>
                </a:solidFill>
              </a:defRPr>
            </a:lvl3pPr>
            <a:lvl4pPr lvl="3" rtl="0">
              <a:spcBef>
                <a:spcPts val="0"/>
              </a:spcBef>
              <a:spcAft>
                <a:spcPts val="0"/>
              </a:spcAft>
              <a:buNone/>
              <a:defRPr>
                <a:solidFill>
                  <a:srgbClr val="525C65"/>
                </a:solidFill>
              </a:defRPr>
            </a:lvl4pPr>
            <a:lvl5pPr lvl="4" rtl="0">
              <a:spcBef>
                <a:spcPts val="0"/>
              </a:spcBef>
              <a:spcAft>
                <a:spcPts val="0"/>
              </a:spcAft>
              <a:buNone/>
              <a:defRPr>
                <a:solidFill>
                  <a:srgbClr val="525C65"/>
                </a:solidFill>
              </a:defRPr>
            </a:lvl5pPr>
            <a:lvl6pPr lvl="5" rtl="0">
              <a:spcBef>
                <a:spcPts val="0"/>
              </a:spcBef>
              <a:spcAft>
                <a:spcPts val="0"/>
              </a:spcAft>
              <a:buNone/>
              <a:defRPr>
                <a:solidFill>
                  <a:srgbClr val="525C65"/>
                </a:solidFill>
              </a:defRPr>
            </a:lvl6pPr>
            <a:lvl7pPr lvl="6" rtl="0">
              <a:spcBef>
                <a:spcPts val="0"/>
              </a:spcBef>
              <a:spcAft>
                <a:spcPts val="0"/>
              </a:spcAft>
              <a:buNone/>
              <a:defRPr>
                <a:solidFill>
                  <a:srgbClr val="525C65"/>
                </a:solidFill>
              </a:defRPr>
            </a:lvl7pPr>
            <a:lvl8pPr lvl="7" rtl="0">
              <a:spcBef>
                <a:spcPts val="0"/>
              </a:spcBef>
              <a:spcAft>
                <a:spcPts val="0"/>
              </a:spcAft>
              <a:buNone/>
              <a:defRPr>
                <a:solidFill>
                  <a:srgbClr val="525C65"/>
                </a:solidFill>
              </a:defRPr>
            </a:lvl8pPr>
            <a:lvl9pPr lvl="8" rtl="0">
              <a:spcBef>
                <a:spcPts val="0"/>
              </a:spcBef>
              <a:spcAft>
                <a:spcPts val="0"/>
              </a:spcAft>
              <a:buNone/>
              <a:defRPr>
                <a:solidFill>
                  <a:srgbClr val="525C65"/>
                </a:solidFill>
              </a:defRPr>
            </a:lvl9pPr>
          </a:lstStyle>
          <a:p>
            <a:endParaRPr/>
          </a:p>
        </p:txBody>
      </p:sp>
      <p:sp>
        <p:nvSpPr>
          <p:cNvPr id="38" name="Shape 38"/>
          <p:cNvSpPr txBox="1">
            <a:spLocks noGrp="1"/>
          </p:cNvSpPr>
          <p:nvPr>
            <p:ph type="title" idx="2"/>
          </p:nvPr>
        </p:nvSpPr>
        <p:spPr>
          <a:xfrm>
            <a:off x="576875" y="2614450"/>
            <a:ext cx="1673400" cy="345300"/>
          </a:xfrm>
          <a:prstGeom prst="rect">
            <a:avLst/>
          </a:prstGeom>
        </p:spPr>
        <p:txBody>
          <a:bodyPr spcFirstLastPara="1" wrap="square" lIns="91425" tIns="91425" rIns="91425" bIns="91425" anchor="ctr" anchorCtr="0"/>
          <a:lstStyle>
            <a:lvl1pPr lvl="0" rtl="0">
              <a:spcBef>
                <a:spcPts val="0"/>
              </a:spcBef>
              <a:spcAft>
                <a:spcPts val="0"/>
              </a:spcAft>
              <a:buNone/>
              <a:defRPr sz="1400">
                <a:solidFill>
                  <a:schemeClr val="accent3"/>
                </a:solidFill>
              </a:defRPr>
            </a:lvl1pPr>
            <a:lvl2pPr lvl="1" rtl="0">
              <a:spcBef>
                <a:spcPts val="0"/>
              </a:spcBef>
              <a:spcAft>
                <a:spcPts val="0"/>
              </a:spcAft>
              <a:buNone/>
              <a:defRPr>
                <a:solidFill>
                  <a:srgbClr val="525C65"/>
                </a:solidFill>
              </a:defRPr>
            </a:lvl2pPr>
            <a:lvl3pPr lvl="2" rtl="0">
              <a:spcBef>
                <a:spcPts val="0"/>
              </a:spcBef>
              <a:spcAft>
                <a:spcPts val="0"/>
              </a:spcAft>
              <a:buNone/>
              <a:defRPr>
                <a:solidFill>
                  <a:srgbClr val="525C65"/>
                </a:solidFill>
              </a:defRPr>
            </a:lvl3pPr>
            <a:lvl4pPr lvl="3" rtl="0">
              <a:spcBef>
                <a:spcPts val="0"/>
              </a:spcBef>
              <a:spcAft>
                <a:spcPts val="0"/>
              </a:spcAft>
              <a:buNone/>
              <a:defRPr>
                <a:solidFill>
                  <a:srgbClr val="525C65"/>
                </a:solidFill>
              </a:defRPr>
            </a:lvl4pPr>
            <a:lvl5pPr lvl="4" rtl="0">
              <a:spcBef>
                <a:spcPts val="0"/>
              </a:spcBef>
              <a:spcAft>
                <a:spcPts val="0"/>
              </a:spcAft>
              <a:buNone/>
              <a:defRPr>
                <a:solidFill>
                  <a:srgbClr val="525C65"/>
                </a:solidFill>
              </a:defRPr>
            </a:lvl5pPr>
            <a:lvl6pPr lvl="5" rtl="0">
              <a:spcBef>
                <a:spcPts val="0"/>
              </a:spcBef>
              <a:spcAft>
                <a:spcPts val="0"/>
              </a:spcAft>
              <a:buNone/>
              <a:defRPr>
                <a:solidFill>
                  <a:srgbClr val="525C65"/>
                </a:solidFill>
              </a:defRPr>
            </a:lvl6pPr>
            <a:lvl7pPr lvl="6" rtl="0">
              <a:spcBef>
                <a:spcPts val="0"/>
              </a:spcBef>
              <a:spcAft>
                <a:spcPts val="0"/>
              </a:spcAft>
              <a:buNone/>
              <a:defRPr>
                <a:solidFill>
                  <a:srgbClr val="525C65"/>
                </a:solidFill>
              </a:defRPr>
            </a:lvl7pPr>
            <a:lvl8pPr lvl="7" rtl="0">
              <a:spcBef>
                <a:spcPts val="0"/>
              </a:spcBef>
              <a:spcAft>
                <a:spcPts val="0"/>
              </a:spcAft>
              <a:buNone/>
              <a:defRPr>
                <a:solidFill>
                  <a:srgbClr val="525C65"/>
                </a:solidFill>
              </a:defRPr>
            </a:lvl8pPr>
            <a:lvl9pPr lvl="8" rtl="0">
              <a:spcBef>
                <a:spcPts val="0"/>
              </a:spcBef>
              <a:spcAft>
                <a:spcPts val="0"/>
              </a:spcAft>
              <a:buNone/>
              <a:defRPr>
                <a:solidFill>
                  <a:srgbClr val="525C65"/>
                </a:solidFill>
              </a:defRPr>
            </a:lvl9pPr>
          </a:lstStyle>
          <a:p>
            <a:endParaRPr/>
          </a:p>
        </p:txBody>
      </p:sp>
      <p:sp>
        <p:nvSpPr>
          <p:cNvPr id="39" name="Shape 39"/>
          <p:cNvSpPr txBox="1">
            <a:spLocks noGrp="1"/>
          </p:cNvSpPr>
          <p:nvPr>
            <p:ph type="title" idx="3"/>
          </p:nvPr>
        </p:nvSpPr>
        <p:spPr>
          <a:xfrm>
            <a:off x="653075" y="3669466"/>
            <a:ext cx="1673400" cy="403800"/>
          </a:xfrm>
          <a:prstGeom prst="rect">
            <a:avLst/>
          </a:prstGeom>
        </p:spPr>
        <p:txBody>
          <a:bodyPr spcFirstLastPara="1" wrap="square" lIns="91425" tIns="91425" rIns="91425" bIns="91425" anchor="ctr" anchorCtr="0"/>
          <a:lstStyle>
            <a:lvl1pPr lvl="0" algn="r" rtl="0">
              <a:spcBef>
                <a:spcPts val="0"/>
              </a:spcBef>
              <a:spcAft>
                <a:spcPts val="0"/>
              </a:spcAft>
              <a:buNone/>
              <a:defRPr sz="2400">
                <a:solidFill>
                  <a:srgbClr val="525C65"/>
                </a:solidFill>
                <a:latin typeface="Montserrat SemiBold"/>
                <a:ea typeface="Montserrat SemiBold"/>
                <a:cs typeface="Montserrat SemiBold"/>
                <a:sym typeface="Montserrat SemiBold"/>
              </a:defRPr>
            </a:lvl1pPr>
            <a:lvl2pPr lvl="1" rtl="0">
              <a:spcBef>
                <a:spcPts val="0"/>
              </a:spcBef>
              <a:spcAft>
                <a:spcPts val="0"/>
              </a:spcAft>
              <a:buNone/>
              <a:defRPr>
                <a:solidFill>
                  <a:srgbClr val="525C65"/>
                </a:solidFill>
                <a:latin typeface="Montserrat SemiBold"/>
                <a:ea typeface="Montserrat SemiBold"/>
                <a:cs typeface="Montserrat SemiBold"/>
                <a:sym typeface="Montserrat SemiBold"/>
              </a:defRPr>
            </a:lvl2pPr>
            <a:lvl3pPr lvl="2" rtl="0">
              <a:spcBef>
                <a:spcPts val="0"/>
              </a:spcBef>
              <a:spcAft>
                <a:spcPts val="0"/>
              </a:spcAft>
              <a:buNone/>
              <a:defRPr>
                <a:solidFill>
                  <a:srgbClr val="525C65"/>
                </a:solidFill>
                <a:latin typeface="Montserrat SemiBold"/>
                <a:ea typeface="Montserrat SemiBold"/>
                <a:cs typeface="Montserrat SemiBold"/>
                <a:sym typeface="Montserrat SemiBold"/>
              </a:defRPr>
            </a:lvl3pPr>
            <a:lvl4pPr lvl="3" rtl="0">
              <a:spcBef>
                <a:spcPts val="0"/>
              </a:spcBef>
              <a:spcAft>
                <a:spcPts val="0"/>
              </a:spcAft>
              <a:buNone/>
              <a:defRPr>
                <a:solidFill>
                  <a:srgbClr val="525C65"/>
                </a:solidFill>
                <a:latin typeface="Montserrat SemiBold"/>
                <a:ea typeface="Montserrat SemiBold"/>
                <a:cs typeface="Montserrat SemiBold"/>
                <a:sym typeface="Montserrat SemiBold"/>
              </a:defRPr>
            </a:lvl4pPr>
            <a:lvl5pPr lvl="4" rtl="0">
              <a:spcBef>
                <a:spcPts val="0"/>
              </a:spcBef>
              <a:spcAft>
                <a:spcPts val="0"/>
              </a:spcAft>
              <a:buNone/>
              <a:defRPr>
                <a:solidFill>
                  <a:srgbClr val="525C65"/>
                </a:solidFill>
                <a:latin typeface="Montserrat SemiBold"/>
                <a:ea typeface="Montserrat SemiBold"/>
                <a:cs typeface="Montserrat SemiBold"/>
                <a:sym typeface="Montserrat SemiBold"/>
              </a:defRPr>
            </a:lvl5pPr>
            <a:lvl6pPr lvl="5" rtl="0">
              <a:spcBef>
                <a:spcPts val="0"/>
              </a:spcBef>
              <a:spcAft>
                <a:spcPts val="0"/>
              </a:spcAft>
              <a:buNone/>
              <a:defRPr>
                <a:solidFill>
                  <a:srgbClr val="525C65"/>
                </a:solidFill>
                <a:latin typeface="Montserrat SemiBold"/>
                <a:ea typeface="Montserrat SemiBold"/>
                <a:cs typeface="Montserrat SemiBold"/>
                <a:sym typeface="Montserrat SemiBold"/>
              </a:defRPr>
            </a:lvl6pPr>
            <a:lvl7pPr lvl="6" rtl="0">
              <a:spcBef>
                <a:spcPts val="0"/>
              </a:spcBef>
              <a:spcAft>
                <a:spcPts val="0"/>
              </a:spcAft>
              <a:buNone/>
              <a:defRPr>
                <a:solidFill>
                  <a:srgbClr val="525C65"/>
                </a:solidFill>
                <a:latin typeface="Montserrat SemiBold"/>
                <a:ea typeface="Montserrat SemiBold"/>
                <a:cs typeface="Montserrat SemiBold"/>
                <a:sym typeface="Montserrat SemiBold"/>
              </a:defRPr>
            </a:lvl7pPr>
            <a:lvl8pPr lvl="7" rtl="0">
              <a:spcBef>
                <a:spcPts val="0"/>
              </a:spcBef>
              <a:spcAft>
                <a:spcPts val="0"/>
              </a:spcAft>
              <a:buNone/>
              <a:defRPr>
                <a:solidFill>
                  <a:srgbClr val="525C65"/>
                </a:solidFill>
                <a:latin typeface="Montserrat SemiBold"/>
                <a:ea typeface="Montserrat SemiBold"/>
                <a:cs typeface="Montserrat SemiBold"/>
                <a:sym typeface="Montserrat SemiBold"/>
              </a:defRPr>
            </a:lvl8pPr>
            <a:lvl9pPr lvl="8" rtl="0">
              <a:spcBef>
                <a:spcPts val="0"/>
              </a:spcBef>
              <a:spcAft>
                <a:spcPts val="0"/>
              </a:spcAft>
              <a:buNone/>
              <a:defRPr>
                <a:solidFill>
                  <a:srgbClr val="525C65"/>
                </a:solidFill>
                <a:latin typeface="Montserrat SemiBold"/>
                <a:ea typeface="Montserrat SemiBold"/>
                <a:cs typeface="Montserrat SemiBold"/>
                <a:sym typeface="Montserrat SemiBold"/>
              </a:defRPr>
            </a:lvl9pPr>
          </a:lstStyle>
          <a:p>
            <a:endParaRPr/>
          </a:p>
        </p:txBody>
      </p:sp>
      <p:pic>
        <p:nvPicPr>
          <p:cNvPr id="40" name="Shape 40"/>
          <p:cNvPicPr preferRelativeResize="0"/>
          <p:nvPr/>
        </p:nvPicPr>
        <p:blipFill>
          <a:blip r:embed="rId3">
            <a:alphaModFix/>
          </a:blip>
          <a:stretch>
            <a:fillRect/>
          </a:stretch>
        </p:blipFill>
        <p:spPr>
          <a:xfrm>
            <a:off x="636873" y="3361864"/>
            <a:ext cx="311152" cy="165300"/>
          </a:xfrm>
          <a:prstGeom prst="rect">
            <a:avLst/>
          </a:prstGeom>
          <a:noFill/>
          <a:ln>
            <a:noFill/>
          </a:ln>
        </p:spPr>
      </p:pic>
      <p:sp>
        <p:nvSpPr>
          <p:cNvPr id="41" name="Shape 41"/>
          <p:cNvSpPr txBox="1">
            <a:spLocks noGrp="1"/>
          </p:cNvSpPr>
          <p:nvPr>
            <p:ph type="title" idx="4"/>
          </p:nvPr>
        </p:nvSpPr>
        <p:spPr>
          <a:xfrm>
            <a:off x="3105725" y="2231766"/>
            <a:ext cx="1673400" cy="403800"/>
          </a:xfrm>
          <a:prstGeom prst="rect">
            <a:avLst/>
          </a:prstGeom>
        </p:spPr>
        <p:txBody>
          <a:bodyPr spcFirstLastPara="1" wrap="square" lIns="91425" tIns="91425" rIns="91425" bIns="91425" anchor="ctr" anchorCtr="0"/>
          <a:lstStyle>
            <a:lvl1pPr lvl="0" rtl="0">
              <a:spcBef>
                <a:spcPts val="0"/>
              </a:spcBef>
              <a:spcAft>
                <a:spcPts val="0"/>
              </a:spcAft>
              <a:buNone/>
              <a:defRPr sz="1800" b="1">
                <a:solidFill>
                  <a:srgbClr val="525C65"/>
                </a:solidFill>
              </a:defRPr>
            </a:lvl1pPr>
            <a:lvl2pPr lvl="1" rtl="0">
              <a:spcBef>
                <a:spcPts val="0"/>
              </a:spcBef>
              <a:spcAft>
                <a:spcPts val="0"/>
              </a:spcAft>
              <a:buNone/>
              <a:defRPr>
                <a:solidFill>
                  <a:srgbClr val="525C65"/>
                </a:solidFill>
              </a:defRPr>
            </a:lvl2pPr>
            <a:lvl3pPr lvl="2" rtl="0">
              <a:spcBef>
                <a:spcPts val="0"/>
              </a:spcBef>
              <a:spcAft>
                <a:spcPts val="0"/>
              </a:spcAft>
              <a:buNone/>
              <a:defRPr>
                <a:solidFill>
                  <a:srgbClr val="525C65"/>
                </a:solidFill>
              </a:defRPr>
            </a:lvl3pPr>
            <a:lvl4pPr lvl="3" rtl="0">
              <a:spcBef>
                <a:spcPts val="0"/>
              </a:spcBef>
              <a:spcAft>
                <a:spcPts val="0"/>
              </a:spcAft>
              <a:buNone/>
              <a:defRPr>
                <a:solidFill>
                  <a:srgbClr val="525C65"/>
                </a:solidFill>
              </a:defRPr>
            </a:lvl4pPr>
            <a:lvl5pPr lvl="4" rtl="0">
              <a:spcBef>
                <a:spcPts val="0"/>
              </a:spcBef>
              <a:spcAft>
                <a:spcPts val="0"/>
              </a:spcAft>
              <a:buNone/>
              <a:defRPr>
                <a:solidFill>
                  <a:srgbClr val="525C65"/>
                </a:solidFill>
              </a:defRPr>
            </a:lvl5pPr>
            <a:lvl6pPr lvl="5" rtl="0">
              <a:spcBef>
                <a:spcPts val="0"/>
              </a:spcBef>
              <a:spcAft>
                <a:spcPts val="0"/>
              </a:spcAft>
              <a:buNone/>
              <a:defRPr>
                <a:solidFill>
                  <a:srgbClr val="525C65"/>
                </a:solidFill>
              </a:defRPr>
            </a:lvl6pPr>
            <a:lvl7pPr lvl="6" rtl="0">
              <a:spcBef>
                <a:spcPts val="0"/>
              </a:spcBef>
              <a:spcAft>
                <a:spcPts val="0"/>
              </a:spcAft>
              <a:buNone/>
              <a:defRPr>
                <a:solidFill>
                  <a:srgbClr val="525C65"/>
                </a:solidFill>
              </a:defRPr>
            </a:lvl7pPr>
            <a:lvl8pPr lvl="7" rtl="0">
              <a:spcBef>
                <a:spcPts val="0"/>
              </a:spcBef>
              <a:spcAft>
                <a:spcPts val="0"/>
              </a:spcAft>
              <a:buNone/>
              <a:defRPr>
                <a:solidFill>
                  <a:srgbClr val="525C65"/>
                </a:solidFill>
              </a:defRPr>
            </a:lvl8pPr>
            <a:lvl9pPr lvl="8" rtl="0">
              <a:spcBef>
                <a:spcPts val="0"/>
              </a:spcBef>
              <a:spcAft>
                <a:spcPts val="0"/>
              </a:spcAft>
              <a:buNone/>
              <a:defRPr>
                <a:solidFill>
                  <a:srgbClr val="525C65"/>
                </a:solidFill>
              </a:defRPr>
            </a:lvl9pPr>
          </a:lstStyle>
          <a:p>
            <a:endParaRPr/>
          </a:p>
        </p:txBody>
      </p:sp>
      <p:sp>
        <p:nvSpPr>
          <p:cNvPr id="42" name="Shape 42"/>
          <p:cNvSpPr txBox="1">
            <a:spLocks noGrp="1"/>
          </p:cNvSpPr>
          <p:nvPr>
            <p:ph type="title" idx="5"/>
          </p:nvPr>
        </p:nvSpPr>
        <p:spPr>
          <a:xfrm>
            <a:off x="3105725" y="2614450"/>
            <a:ext cx="1673400" cy="345300"/>
          </a:xfrm>
          <a:prstGeom prst="rect">
            <a:avLst/>
          </a:prstGeom>
        </p:spPr>
        <p:txBody>
          <a:bodyPr spcFirstLastPara="1" wrap="square" lIns="91425" tIns="91425" rIns="91425" bIns="91425" anchor="ctr" anchorCtr="0"/>
          <a:lstStyle>
            <a:lvl1pPr lvl="0" rtl="0">
              <a:spcBef>
                <a:spcPts val="0"/>
              </a:spcBef>
              <a:spcAft>
                <a:spcPts val="0"/>
              </a:spcAft>
              <a:buNone/>
              <a:defRPr sz="1400">
                <a:solidFill>
                  <a:schemeClr val="accent3"/>
                </a:solidFill>
              </a:defRPr>
            </a:lvl1pPr>
            <a:lvl2pPr lvl="1" rtl="0">
              <a:spcBef>
                <a:spcPts val="0"/>
              </a:spcBef>
              <a:spcAft>
                <a:spcPts val="0"/>
              </a:spcAft>
              <a:buNone/>
              <a:defRPr>
                <a:solidFill>
                  <a:srgbClr val="525C65"/>
                </a:solidFill>
              </a:defRPr>
            </a:lvl2pPr>
            <a:lvl3pPr lvl="2" rtl="0">
              <a:spcBef>
                <a:spcPts val="0"/>
              </a:spcBef>
              <a:spcAft>
                <a:spcPts val="0"/>
              </a:spcAft>
              <a:buNone/>
              <a:defRPr>
                <a:solidFill>
                  <a:srgbClr val="525C65"/>
                </a:solidFill>
              </a:defRPr>
            </a:lvl3pPr>
            <a:lvl4pPr lvl="3" rtl="0">
              <a:spcBef>
                <a:spcPts val="0"/>
              </a:spcBef>
              <a:spcAft>
                <a:spcPts val="0"/>
              </a:spcAft>
              <a:buNone/>
              <a:defRPr>
                <a:solidFill>
                  <a:srgbClr val="525C65"/>
                </a:solidFill>
              </a:defRPr>
            </a:lvl4pPr>
            <a:lvl5pPr lvl="4" rtl="0">
              <a:spcBef>
                <a:spcPts val="0"/>
              </a:spcBef>
              <a:spcAft>
                <a:spcPts val="0"/>
              </a:spcAft>
              <a:buNone/>
              <a:defRPr>
                <a:solidFill>
                  <a:srgbClr val="525C65"/>
                </a:solidFill>
              </a:defRPr>
            </a:lvl5pPr>
            <a:lvl6pPr lvl="5" rtl="0">
              <a:spcBef>
                <a:spcPts val="0"/>
              </a:spcBef>
              <a:spcAft>
                <a:spcPts val="0"/>
              </a:spcAft>
              <a:buNone/>
              <a:defRPr>
                <a:solidFill>
                  <a:srgbClr val="525C65"/>
                </a:solidFill>
              </a:defRPr>
            </a:lvl6pPr>
            <a:lvl7pPr lvl="6" rtl="0">
              <a:spcBef>
                <a:spcPts val="0"/>
              </a:spcBef>
              <a:spcAft>
                <a:spcPts val="0"/>
              </a:spcAft>
              <a:buNone/>
              <a:defRPr>
                <a:solidFill>
                  <a:srgbClr val="525C65"/>
                </a:solidFill>
              </a:defRPr>
            </a:lvl7pPr>
            <a:lvl8pPr lvl="7" rtl="0">
              <a:spcBef>
                <a:spcPts val="0"/>
              </a:spcBef>
              <a:spcAft>
                <a:spcPts val="0"/>
              </a:spcAft>
              <a:buNone/>
              <a:defRPr>
                <a:solidFill>
                  <a:srgbClr val="525C65"/>
                </a:solidFill>
              </a:defRPr>
            </a:lvl8pPr>
            <a:lvl9pPr lvl="8" rtl="0">
              <a:spcBef>
                <a:spcPts val="0"/>
              </a:spcBef>
              <a:spcAft>
                <a:spcPts val="0"/>
              </a:spcAft>
              <a:buNone/>
              <a:defRPr>
                <a:solidFill>
                  <a:srgbClr val="525C65"/>
                </a:solidFill>
              </a:defRPr>
            </a:lvl9pPr>
          </a:lstStyle>
          <a:p>
            <a:endParaRPr/>
          </a:p>
        </p:txBody>
      </p:sp>
      <p:sp>
        <p:nvSpPr>
          <p:cNvPr id="43" name="Shape 43"/>
          <p:cNvSpPr txBox="1">
            <a:spLocks noGrp="1"/>
          </p:cNvSpPr>
          <p:nvPr>
            <p:ph type="title" idx="6"/>
          </p:nvPr>
        </p:nvSpPr>
        <p:spPr>
          <a:xfrm>
            <a:off x="3181925" y="3669466"/>
            <a:ext cx="1673400" cy="403800"/>
          </a:xfrm>
          <a:prstGeom prst="rect">
            <a:avLst/>
          </a:prstGeom>
        </p:spPr>
        <p:txBody>
          <a:bodyPr spcFirstLastPara="1" wrap="square" lIns="91425" tIns="91425" rIns="91425" bIns="91425" anchor="ctr" anchorCtr="0"/>
          <a:lstStyle>
            <a:lvl1pPr lvl="0" algn="r" rtl="0">
              <a:spcBef>
                <a:spcPts val="0"/>
              </a:spcBef>
              <a:spcAft>
                <a:spcPts val="0"/>
              </a:spcAft>
              <a:buNone/>
              <a:defRPr sz="2400">
                <a:solidFill>
                  <a:srgbClr val="525C65"/>
                </a:solidFill>
                <a:latin typeface="Montserrat SemiBold"/>
                <a:ea typeface="Montserrat SemiBold"/>
                <a:cs typeface="Montserrat SemiBold"/>
                <a:sym typeface="Montserrat SemiBold"/>
              </a:defRPr>
            </a:lvl1pPr>
            <a:lvl2pPr lvl="1" rtl="0">
              <a:spcBef>
                <a:spcPts val="0"/>
              </a:spcBef>
              <a:spcAft>
                <a:spcPts val="0"/>
              </a:spcAft>
              <a:buNone/>
              <a:defRPr>
                <a:solidFill>
                  <a:srgbClr val="525C65"/>
                </a:solidFill>
                <a:latin typeface="Montserrat SemiBold"/>
                <a:ea typeface="Montserrat SemiBold"/>
                <a:cs typeface="Montserrat SemiBold"/>
                <a:sym typeface="Montserrat SemiBold"/>
              </a:defRPr>
            </a:lvl2pPr>
            <a:lvl3pPr lvl="2" rtl="0">
              <a:spcBef>
                <a:spcPts val="0"/>
              </a:spcBef>
              <a:spcAft>
                <a:spcPts val="0"/>
              </a:spcAft>
              <a:buNone/>
              <a:defRPr>
                <a:solidFill>
                  <a:srgbClr val="525C65"/>
                </a:solidFill>
                <a:latin typeface="Montserrat SemiBold"/>
                <a:ea typeface="Montserrat SemiBold"/>
                <a:cs typeface="Montserrat SemiBold"/>
                <a:sym typeface="Montserrat SemiBold"/>
              </a:defRPr>
            </a:lvl3pPr>
            <a:lvl4pPr lvl="3" rtl="0">
              <a:spcBef>
                <a:spcPts val="0"/>
              </a:spcBef>
              <a:spcAft>
                <a:spcPts val="0"/>
              </a:spcAft>
              <a:buNone/>
              <a:defRPr>
                <a:solidFill>
                  <a:srgbClr val="525C65"/>
                </a:solidFill>
                <a:latin typeface="Montserrat SemiBold"/>
                <a:ea typeface="Montserrat SemiBold"/>
                <a:cs typeface="Montserrat SemiBold"/>
                <a:sym typeface="Montserrat SemiBold"/>
              </a:defRPr>
            </a:lvl4pPr>
            <a:lvl5pPr lvl="4" rtl="0">
              <a:spcBef>
                <a:spcPts val="0"/>
              </a:spcBef>
              <a:spcAft>
                <a:spcPts val="0"/>
              </a:spcAft>
              <a:buNone/>
              <a:defRPr>
                <a:solidFill>
                  <a:srgbClr val="525C65"/>
                </a:solidFill>
                <a:latin typeface="Montserrat SemiBold"/>
                <a:ea typeface="Montserrat SemiBold"/>
                <a:cs typeface="Montserrat SemiBold"/>
                <a:sym typeface="Montserrat SemiBold"/>
              </a:defRPr>
            </a:lvl5pPr>
            <a:lvl6pPr lvl="5" rtl="0">
              <a:spcBef>
                <a:spcPts val="0"/>
              </a:spcBef>
              <a:spcAft>
                <a:spcPts val="0"/>
              </a:spcAft>
              <a:buNone/>
              <a:defRPr>
                <a:solidFill>
                  <a:srgbClr val="525C65"/>
                </a:solidFill>
                <a:latin typeface="Montserrat SemiBold"/>
                <a:ea typeface="Montserrat SemiBold"/>
                <a:cs typeface="Montserrat SemiBold"/>
                <a:sym typeface="Montserrat SemiBold"/>
              </a:defRPr>
            </a:lvl6pPr>
            <a:lvl7pPr lvl="6" rtl="0">
              <a:spcBef>
                <a:spcPts val="0"/>
              </a:spcBef>
              <a:spcAft>
                <a:spcPts val="0"/>
              </a:spcAft>
              <a:buNone/>
              <a:defRPr>
                <a:solidFill>
                  <a:srgbClr val="525C65"/>
                </a:solidFill>
                <a:latin typeface="Montserrat SemiBold"/>
                <a:ea typeface="Montserrat SemiBold"/>
                <a:cs typeface="Montserrat SemiBold"/>
                <a:sym typeface="Montserrat SemiBold"/>
              </a:defRPr>
            </a:lvl7pPr>
            <a:lvl8pPr lvl="7" rtl="0">
              <a:spcBef>
                <a:spcPts val="0"/>
              </a:spcBef>
              <a:spcAft>
                <a:spcPts val="0"/>
              </a:spcAft>
              <a:buNone/>
              <a:defRPr>
                <a:solidFill>
                  <a:srgbClr val="525C65"/>
                </a:solidFill>
                <a:latin typeface="Montserrat SemiBold"/>
                <a:ea typeface="Montserrat SemiBold"/>
                <a:cs typeface="Montserrat SemiBold"/>
                <a:sym typeface="Montserrat SemiBold"/>
              </a:defRPr>
            </a:lvl8pPr>
            <a:lvl9pPr lvl="8" rtl="0">
              <a:spcBef>
                <a:spcPts val="0"/>
              </a:spcBef>
              <a:spcAft>
                <a:spcPts val="0"/>
              </a:spcAft>
              <a:buNone/>
              <a:defRPr>
                <a:solidFill>
                  <a:srgbClr val="525C65"/>
                </a:solidFill>
                <a:latin typeface="Montserrat SemiBold"/>
                <a:ea typeface="Montserrat SemiBold"/>
                <a:cs typeface="Montserrat SemiBold"/>
                <a:sym typeface="Montserrat SemiBold"/>
              </a:defRPr>
            </a:lvl9pPr>
          </a:lstStyle>
          <a:p>
            <a:endParaRPr/>
          </a:p>
        </p:txBody>
      </p:sp>
      <p:pic>
        <p:nvPicPr>
          <p:cNvPr id="44" name="Shape 44"/>
          <p:cNvPicPr preferRelativeResize="0"/>
          <p:nvPr/>
        </p:nvPicPr>
        <p:blipFill>
          <a:blip r:embed="rId3">
            <a:alphaModFix/>
          </a:blip>
          <a:stretch>
            <a:fillRect/>
          </a:stretch>
        </p:blipFill>
        <p:spPr>
          <a:xfrm>
            <a:off x="3165723" y="3361864"/>
            <a:ext cx="311152" cy="165300"/>
          </a:xfrm>
          <a:prstGeom prst="rect">
            <a:avLst/>
          </a:prstGeom>
          <a:noFill/>
          <a:ln>
            <a:noFill/>
          </a:ln>
        </p:spPr>
      </p:pic>
      <p:sp>
        <p:nvSpPr>
          <p:cNvPr id="45" name="Shape 45"/>
          <p:cNvSpPr txBox="1">
            <a:spLocks noGrp="1"/>
          </p:cNvSpPr>
          <p:nvPr>
            <p:ph type="title" idx="7"/>
          </p:nvPr>
        </p:nvSpPr>
        <p:spPr>
          <a:xfrm>
            <a:off x="5634575" y="2231766"/>
            <a:ext cx="1673400" cy="403800"/>
          </a:xfrm>
          <a:prstGeom prst="rect">
            <a:avLst/>
          </a:prstGeom>
        </p:spPr>
        <p:txBody>
          <a:bodyPr spcFirstLastPara="1" wrap="square" lIns="91425" tIns="91425" rIns="91425" bIns="91425" anchor="ctr" anchorCtr="0"/>
          <a:lstStyle>
            <a:lvl1pPr lvl="0" rtl="0">
              <a:spcBef>
                <a:spcPts val="0"/>
              </a:spcBef>
              <a:spcAft>
                <a:spcPts val="0"/>
              </a:spcAft>
              <a:buNone/>
              <a:defRPr sz="1800" b="1">
                <a:solidFill>
                  <a:srgbClr val="525C65"/>
                </a:solidFill>
              </a:defRPr>
            </a:lvl1pPr>
            <a:lvl2pPr lvl="1" rtl="0">
              <a:spcBef>
                <a:spcPts val="0"/>
              </a:spcBef>
              <a:spcAft>
                <a:spcPts val="0"/>
              </a:spcAft>
              <a:buNone/>
              <a:defRPr>
                <a:solidFill>
                  <a:srgbClr val="525C65"/>
                </a:solidFill>
              </a:defRPr>
            </a:lvl2pPr>
            <a:lvl3pPr lvl="2" rtl="0">
              <a:spcBef>
                <a:spcPts val="0"/>
              </a:spcBef>
              <a:spcAft>
                <a:spcPts val="0"/>
              </a:spcAft>
              <a:buNone/>
              <a:defRPr>
                <a:solidFill>
                  <a:srgbClr val="525C65"/>
                </a:solidFill>
              </a:defRPr>
            </a:lvl3pPr>
            <a:lvl4pPr lvl="3" rtl="0">
              <a:spcBef>
                <a:spcPts val="0"/>
              </a:spcBef>
              <a:spcAft>
                <a:spcPts val="0"/>
              </a:spcAft>
              <a:buNone/>
              <a:defRPr>
                <a:solidFill>
                  <a:srgbClr val="525C65"/>
                </a:solidFill>
              </a:defRPr>
            </a:lvl4pPr>
            <a:lvl5pPr lvl="4" rtl="0">
              <a:spcBef>
                <a:spcPts val="0"/>
              </a:spcBef>
              <a:spcAft>
                <a:spcPts val="0"/>
              </a:spcAft>
              <a:buNone/>
              <a:defRPr>
                <a:solidFill>
                  <a:srgbClr val="525C65"/>
                </a:solidFill>
              </a:defRPr>
            </a:lvl5pPr>
            <a:lvl6pPr lvl="5" rtl="0">
              <a:spcBef>
                <a:spcPts val="0"/>
              </a:spcBef>
              <a:spcAft>
                <a:spcPts val="0"/>
              </a:spcAft>
              <a:buNone/>
              <a:defRPr>
                <a:solidFill>
                  <a:srgbClr val="525C65"/>
                </a:solidFill>
              </a:defRPr>
            </a:lvl6pPr>
            <a:lvl7pPr lvl="6" rtl="0">
              <a:spcBef>
                <a:spcPts val="0"/>
              </a:spcBef>
              <a:spcAft>
                <a:spcPts val="0"/>
              </a:spcAft>
              <a:buNone/>
              <a:defRPr>
                <a:solidFill>
                  <a:srgbClr val="525C65"/>
                </a:solidFill>
              </a:defRPr>
            </a:lvl7pPr>
            <a:lvl8pPr lvl="7" rtl="0">
              <a:spcBef>
                <a:spcPts val="0"/>
              </a:spcBef>
              <a:spcAft>
                <a:spcPts val="0"/>
              </a:spcAft>
              <a:buNone/>
              <a:defRPr>
                <a:solidFill>
                  <a:srgbClr val="525C65"/>
                </a:solidFill>
              </a:defRPr>
            </a:lvl8pPr>
            <a:lvl9pPr lvl="8" rtl="0">
              <a:spcBef>
                <a:spcPts val="0"/>
              </a:spcBef>
              <a:spcAft>
                <a:spcPts val="0"/>
              </a:spcAft>
              <a:buNone/>
              <a:defRPr>
                <a:solidFill>
                  <a:srgbClr val="525C65"/>
                </a:solidFill>
              </a:defRPr>
            </a:lvl9pPr>
          </a:lstStyle>
          <a:p>
            <a:endParaRPr/>
          </a:p>
        </p:txBody>
      </p:sp>
      <p:sp>
        <p:nvSpPr>
          <p:cNvPr id="46" name="Shape 46"/>
          <p:cNvSpPr txBox="1">
            <a:spLocks noGrp="1"/>
          </p:cNvSpPr>
          <p:nvPr>
            <p:ph type="title" idx="8"/>
          </p:nvPr>
        </p:nvSpPr>
        <p:spPr>
          <a:xfrm>
            <a:off x="5634575" y="2614450"/>
            <a:ext cx="1673400" cy="345300"/>
          </a:xfrm>
          <a:prstGeom prst="rect">
            <a:avLst/>
          </a:prstGeom>
        </p:spPr>
        <p:txBody>
          <a:bodyPr spcFirstLastPara="1" wrap="square" lIns="91425" tIns="91425" rIns="91425" bIns="91425" anchor="ctr" anchorCtr="0"/>
          <a:lstStyle>
            <a:lvl1pPr lvl="0" rtl="0">
              <a:spcBef>
                <a:spcPts val="0"/>
              </a:spcBef>
              <a:spcAft>
                <a:spcPts val="0"/>
              </a:spcAft>
              <a:buNone/>
              <a:defRPr sz="1400">
                <a:solidFill>
                  <a:schemeClr val="accent3"/>
                </a:solidFill>
              </a:defRPr>
            </a:lvl1pPr>
            <a:lvl2pPr lvl="1" rtl="0">
              <a:spcBef>
                <a:spcPts val="0"/>
              </a:spcBef>
              <a:spcAft>
                <a:spcPts val="0"/>
              </a:spcAft>
              <a:buNone/>
              <a:defRPr>
                <a:solidFill>
                  <a:srgbClr val="525C65"/>
                </a:solidFill>
              </a:defRPr>
            </a:lvl2pPr>
            <a:lvl3pPr lvl="2" rtl="0">
              <a:spcBef>
                <a:spcPts val="0"/>
              </a:spcBef>
              <a:spcAft>
                <a:spcPts val="0"/>
              </a:spcAft>
              <a:buNone/>
              <a:defRPr>
                <a:solidFill>
                  <a:srgbClr val="525C65"/>
                </a:solidFill>
              </a:defRPr>
            </a:lvl3pPr>
            <a:lvl4pPr lvl="3" rtl="0">
              <a:spcBef>
                <a:spcPts val="0"/>
              </a:spcBef>
              <a:spcAft>
                <a:spcPts val="0"/>
              </a:spcAft>
              <a:buNone/>
              <a:defRPr>
                <a:solidFill>
                  <a:srgbClr val="525C65"/>
                </a:solidFill>
              </a:defRPr>
            </a:lvl4pPr>
            <a:lvl5pPr lvl="4" rtl="0">
              <a:spcBef>
                <a:spcPts val="0"/>
              </a:spcBef>
              <a:spcAft>
                <a:spcPts val="0"/>
              </a:spcAft>
              <a:buNone/>
              <a:defRPr>
                <a:solidFill>
                  <a:srgbClr val="525C65"/>
                </a:solidFill>
              </a:defRPr>
            </a:lvl5pPr>
            <a:lvl6pPr lvl="5" rtl="0">
              <a:spcBef>
                <a:spcPts val="0"/>
              </a:spcBef>
              <a:spcAft>
                <a:spcPts val="0"/>
              </a:spcAft>
              <a:buNone/>
              <a:defRPr>
                <a:solidFill>
                  <a:srgbClr val="525C65"/>
                </a:solidFill>
              </a:defRPr>
            </a:lvl6pPr>
            <a:lvl7pPr lvl="6" rtl="0">
              <a:spcBef>
                <a:spcPts val="0"/>
              </a:spcBef>
              <a:spcAft>
                <a:spcPts val="0"/>
              </a:spcAft>
              <a:buNone/>
              <a:defRPr>
                <a:solidFill>
                  <a:srgbClr val="525C65"/>
                </a:solidFill>
              </a:defRPr>
            </a:lvl7pPr>
            <a:lvl8pPr lvl="7" rtl="0">
              <a:spcBef>
                <a:spcPts val="0"/>
              </a:spcBef>
              <a:spcAft>
                <a:spcPts val="0"/>
              </a:spcAft>
              <a:buNone/>
              <a:defRPr>
                <a:solidFill>
                  <a:srgbClr val="525C65"/>
                </a:solidFill>
              </a:defRPr>
            </a:lvl8pPr>
            <a:lvl9pPr lvl="8" rtl="0">
              <a:spcBef>
                <a:spcPts val="0"/>
              </a:spcBef>
              <a:spcAft>
                <a:spcPts val="0"/>
              </a:spcAft>
              <a:buNone/>
              <a:defRPr>
                <a:solidFill>
                  <a:srgbClr val="525C65"/>
                </a:solidFill>
              </a:defRPr>
            </a:lvl9pPr>
          </a:lstStyle>
          <a:p>
            <a:endParaRPr/>
          </a:p>
        </p:txBody>
      </p:sp>
      <p:sp>
        <p:nvSpPr>
          <p:cNvPr id="47" name="Shape 47"/>
          <p:cNvSpPr txBox="1">
            <a:spLocks noGrp="1"/>
          </p:cNvSpPr>
          <p:nvPr>
            <p:ph type="title" idx="9"/>
          </p:nvPr>
        </p:nvSpPr>
        <p:spPr>
          <a:xfrm>
            <a:off x="5710775" y="3669466"/>
            <a:ext cx="1673400" cy="403800"/>
          </a:xfrm>
          <a:prstGeom prst="rect">
            <a:avLst/>
          </a:prstGeom>
        </p:spPr>
        <p:txBody>
          <a:bodyPr spcFirstLastPara="1" wrap="square" lIns="91425" tIns="91425" rIns="91425" bIns="91425" anchor="ctr" anchorCtr="0"/>
          <a:lstStyle>
            <a:lvl1pPr lvl="0" algn="r" rtl="0">
              <a:spcBef>
                <a:spcPts val="0"/>
              </a:spcBef>
              <a:spcAft>
                <a:spcPts val="0"/>
              </a:spcAft>
              <a:buNone/>
              <a:defRPr sz="2400">
                <a:solidFill>
                  <a:srgbClr val="525C65"/>
                </a:solidFill>
                <a:latin typeface="Montserrat SemiBold"/>
                <a:ea typeface="Montserrat SemiBold"/>
                <a:cs typeface="Montserrat SemiBold"/>
                <a:sym typeface="Montserrat SemiBold"/>
              </a:defRPr>
            </a:lvl1pPr>
            <a:lvl2pPr lvl="1" rtl="0">
              <a:spcBef>
                <a:spcPts val="0"/>
              </a:spcBef>
              <a:spcAft>
                <a:spcPts val="0"/>
              </a:spcAft>
              <a:buNone/>
              <a:defRPr>
                <a:solidFill>
                  <a:srgbClr val="525C65"/>
                </a:solidFill>
                <a:latin typeface="Montserrat SemiBold"/>
                <a:ea typeface="Montserrat SemiBold"/>
                <a:cs typeface="Montserrat SemiBold"/>
                <a:sym typeface="Montserrat SemiBold"/>
              </a:defRPr>
            </a:lvl2pPr>
            <a:lvl3pPr lvl="2" rtl="0">
              <a:spcBef>
                <a:spcPts val="0"/>
              </a:spcBef>
              <a:spcAft>
                <a:spcPts val="0"/>
              </a:spcAft>
              <a:buNone/>
              <a:defRPr>
                <a:solidFill>
                  <a:srgbClr val="525C65"/>
                </a:solidFill>
                <a:latin typeface="Montserrat SemiBold"/>
                <a:ea typeface="Montserrat SemiBold"/>
                <a:cs typeface="Montserrat SemiBold"/>
                <a:sym typeface="Montserrat SemiBold"/>
              </a:defRPr>
            </a:lvl3pPr>
            <a:lvl4pPr lvl="3" rtl="0">
              <a:spcBef>
                <a:spcPts val="0"/>
              </a:spcBef>
              <a:spcAft>
                <a:spcPts val="0"/>
              </a:spcAft>
              <a:buNone/>
              <a:defRPr>
                <a:solidFill>
                  <a:srgbClr val="525C65"/>
                </a:solidFill>
                <a:latin typeface="Montserrat SemiBold"/>
                <a:ea typeface="Montserrat SemiBold"/>
                <a:cs typeface="Montserrat SemiBold"/>
                <a:sym typeface="Montserrat SemiBold"/>
              </a:defRPr>
            </a:lvl4pPr>
            <a:lvl5pPr lvl="4" rtl="0">
              <a:spcBef>
                <a:spcPts val="0"/>
              </a:spcBef>
              <a:spcAft>
                <a:spcPts val="0"/>
              </a:spcAft>
              <a:buNone/>
              <a:defRPr>
                <a:solidFill>
                  <a:srgbClr val="525C65"/>
                </a:solidFill>
                <a:latin typeface="Montserrat SemiBold"/>
                <a:ea typeface="Montserrat SemiBold"/>
                <a:cs typeface="Montserrat SemiBold"/>
                <a:sym typeface="Montserrat SemiBold"/>
              </a:defRPr>
            </a:lvl5pPr>
            <a:lvl6pPr lvl="5" rtl="0">
              <a:spcBef>
                <a:spcPts val="0"/>
              </a:spcBef>
              <a:spcAft>
                <a:spcPts val="0"/>
              </a:spcAft>
              <a:buNone/>
              <a:defRPr>
                <a:solidFill>
                  <a:srgbClr val="525C65"/>
                </a:solidFill>
                <a:latin typeface="Montserrat SemiBold"/>
                <a:ea typeface="Montserrat SemiBold"/>
                <a:cs typeface="Montserrat SemiBold"/>
                <a:sym typeface="Montserrat SemiBold"/>
              </a:defRPr>
            </a:lvl6pPr>
            <a:lvl7pPr lvl="6" rtl="0">
              <a:spcBef>
                <a:spcPts val="0"/>
              </a:spcBef>
              <a:spcAft>
                <a:spcPts val="0"/>
              </a:spcAft>
              <a:buNone/>
              <a:defRPr>
                <a:solidFill>
                  <a:srgbClr val="525C65"/>
                </a:solidFill>
                <a:latin typeface="Montserrat SemiBold"/>
                <a:ea typeface="Montserrat SemiBold"/>
                <a:cs typeface="Montserrat SemiBold"/>
                <a:sym typeface="Montserrat SemiBold"/>
              </a:defRPr>
            </a:lvl7pPr>
            <a:lvl8pPr lvl="7" rtl="0">
              <a:spcBef>
                <a:spcPts val="0"/>
              </a:spcBef>
              <a:spcAft>
                <a:spcPts val="0"/>
              </a:spcAft>
              <a:buNone/>
              <a:defRPr>
                <a:solidFill>
                  <a:srgbClr val="525C65"/>
                </a:solidFill>
                <a:latin typeface="Montserrat SemiBold"/>
                <a:ea typeface="Montserrat SemiBold"/>
                <a:cs typeface="Montserrat SemiBold"/>
                <a:sym typeface="Montserrat SemiBold"/>
              </a:defRPr>
            </a:lvl8pPr>
            <a:lvl9pPr lvl="8" rtl="0">
              <a:spcBef>
                <a:spcPts val="0"/>
              </a:spcBef>
              <a:spcAft>
                <a:spcPts val="0"/>
              </a:spcAft>
              <a:buNone/>
              <a:defRPr>
                <a:solidFill>
                  <a:srgbClr val="525C65"/>
                </a:solidFill>
                <a:latin typeface="Montserrat SemiBold"/>
                <a:ea typeface="Montserrat SemiBold"/>
                <a:cs typeface="Montserrat SemiBold"/>
                <a:sym typeface="Montserrat SemiBold"/>
              </a:defRPr>
            </a:lvl9pPr>
          </a:lstStyle>
          <a:p>
            <a:endParaRPr/>
          </a:p>
        </p:txBody>
      </p:sp>
      <p:pic>
        <p:nvPicPr>
          <p:cNvPr id="48" name="Shape 48"/>
          <p:cNvPicPr preferRelativeResize="0"/>
          <p:nvPr/>
        </p:nvPicPr>
        <p:blipFill>
          <a:blip r:embed="rId3">
            <a:alphaModFix/>
          </a:blip>
          <a:stretch>
            <a:fillRect/>
          </a:stretch>
        </p:blipFill>
        <p:spPr>
          <a:xfrm>
            <a:off x="5694573" y="3361864"/>
            <a:ext cx="311152" cy="165300"/>
          </a:xfrm>
          <a:prstGeom prst="rect">
            <a:avLst/>
          </a:prstGeom>
          <a:noFill/>
          <a:ln>
            <a:noFill/>
          </a:ln>
        </p:spPr>
      </p:pic>
      <p:sp>
        <p:nvSpPr>
          <p:cNvPr id="49" name="Shape 49"/>
          <p:cNvSpPr txBox="1">
            <a:spLocks noGrp="1"/>
          </p:cNvSpPr>
          <p:nvPr>
            <p:ph type="title" idx="13"/>
          </p:nvPr>
        </p:nvSpPr>
        <p:spPr>
          <a:xfrm>
            <a:off x="311700" y="346275"/>
            <a:ext cx="7833900" cy="572700"/>
          </a:xfrm>
          <a:prstGeom prst="rect">
            <a:avLst/>
          </a:prstGeom>
        </p:spPr>
        <p:txBody>
          <a:bodyPr spcFirstLastPara="1" wrap="square" lIns="91425" tIns="91425" rIns="91425" bIns="91425" anchor="ctr" anchorCtr="0"/>
          <a:lstStyle>
            <a:lvl1pPr lvl="0" rtl="0">
              <a:spcBef>
                <a:spcPts val="0"/>
              </a:spcBef>
              <a:spcAft>
                <a:spcPts val="0"/>
              </a:spcAft>
              <a:buNone/>
              <a:defRPr sz="1600" b="1">
                <a:solidFill>
                  <a:srgbClr val="525C65"/>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0" name="Shape 50"/>
          <p:cNvPicPr preferRelativeResize="0"/>
          <p:nvPr/>
        </p:nvPicPr>
        <p:blipFill>
          <a:blip r:embed="rId4">
            <a:alphaModFix/>
          </a:blip>
          <a:stretch>
            <a:fillRect/>
          </a:stretch>
        </p:blipFill>
        <p:spPr>
          <a:xfrm>
            <a:off x="8290829" y="436258"/>
            <a:ext cx="392750" cy="392750"/>
          </a:xfrm>
          <a:prstGeom prst="rect">
            <a:avLst/>
          </a:prstGeom>
          <a:noFill/>
          <a:ln>
            <a:noFill/>
          </a:ln>
        </p:spPr>
      </p:pic>
      <p:sp>
        <p:nvSpPr>
          <p:cNvPr id="51" name="Shape 51"/>
          <p:cNvSpPr txBox="1">
            <a:spLocks noGrp="1"/>
          </p:cNvSpPr>
          <p:nvPr>
            <p:ph type="title" idx="14"/>
          </p:nvPr>
        </p:nvSpPr>
        <p:spPr>
          <a:xfrm>
            <a:off x="311700" y="1076625"/>
            <a:ext cx="3792000" cy="403800"/>
          </a:xfrm>
          <a:prstGeom prst="rect">
            <a:avLst/>
          </a:prstGeom>
        </p:spPr>
        <p:txBody>
          <a:bodyPr spcFirstLastPara="1" wrap="square" lIns="91425" tIns="91425" rIns="91425" bIns="91425" anchor="ctr" anchorCtr="0"/>
          <a:lstStyle>
            <a:lvl1pPr lvl="0" rtl="0">
              <a:spcBef>
                <a:spcPts val="0"/>
              </a:spcBef>
              <a:spcAft>
                <a:spcPts val="0"/>
              </a:spcAft>
              <a:buNone/>
              <a:defRPr sz="2400" b="1">
                <a:solidFill>
                  <a:srgbClr val="02B3E4"/>
                </a:solidFill>
              </a:defRPr>
            </a:lvl1pPr>
            <a:lvl2pPr lvl="1" rtl="0">
              <a:spcBef>
                <a:spcPts val="0"/>
              </a:spcBef>
              <a:spcAft>
                <a:spcPts val="0"/>
              </a:spcAft>
              <a:buNone/>
              <a:defRPr b="1">
                <a:solidFill>
                  <a:srgbClr val="02B3E4"/>
                </a:solidFill>
              </a:defRPr>
            </a:lvl2pPr>
            <a:lvl3pPr lvl="2" rtl="0">
              <a:spcBef>
                <a:spcPts val="0"/>
              </a:spcBef>
              <a:spcAft>
                <a:spcPts val="0"/>
              </a:spcAft>
              <a:buNone/>
              <a:defRPr b="1">
                <a:solidFill>
                  <a:srgbClr val="02B3E4"/>
                </a:solidFill>
              </a:defRPr>
            </a:lvl3pPr>
            <a:lvl4pPr lvl="3" rtl="0">
              <a:spcBef>
                <a:spcPts val="0"/>
              </a:spcBef>
              <a:spcAft>
                <a:spcPts val="0"/>
              </a:spcAft>
              <a:buNone/>
              <a:defRPr b="1">
                <a:solidFill>
                  <a:srgbClr val="02B3E4"/>
                </a:solidFill>
              </a:defRPr>
            </a:lvl4pPr>
            <a:lvl5pPr lvl="4" rtl="0">
              <a:spcBef>
                <a:spcPts val="0"/>
              </a:spcBef>
              <a:spcAft>
                <a:spcPts val="0"/>
              </a:spcAft>
              <a:buNone/>
              <a:defRPr b="1">
                <a:solidFill>
                  <a:srgbClr val="02B3E4"/>
                </a:solidFill>
              </a:defRPr>
            </a:lvl5pPr>
            <a:lvl6pPr lvl="5" rtl="0">
              <a:spcBef>
                <a:spcPts val="0"/>
              </a:spcBef>
              <a:spcAft>
                <a:spcPts val="0"/>
              </a:spcAft>
              <a:buNone/>
              <a:defRPr b="1">
                <a:solidFill>
                  <a:srgbClr val="02B3E4"/>
                </a:solidFill>
              </a:defRPr>
            </a:lvl6pPr>
            <a:lvl7pPr lvl="6" rtl="0">
              <a:spcBef>
                <a:spcPts val="0"/>
              </a:spcBef>
              <a:spcAft>
                <a:spcPts val="0"/>
              </a:spcAft>
              <a:buNone/>
              <a:defRPr b="1">
                <a:solidFill>
                  <a:srgbClr val="02B3E4"/>
                </a:solidFill>
              </a:defRPr>
            </a:lvl7pPr>
            <a:lvl8pPr lvl="7" rtl="0">
              <a:spcBef>
                <a:spcPts val="0"/>
              </a:spcBef>
              <a:spcAft>
                <a:spcPts val="0"/>
              </a:spcAft>
              <a:buNone/>
              <a:defRPr b="1">
                <a:solidFill>
                  <a:srgbClr val="02B3E4"/>
                </a:solidFill>
              </a:defRPr>
            </a:lvl8pPr>
            <a:lvl9pPr lvl="8" rtl="0">
              <a:spcBef>
                <a:spcPts val="0"/>
              </a:spcBef>
              <a:spcAft>
                <a:spcPts val="0"/>
              </a:spcAft>
              <a:buNone/>
              <a:defRPr b="1">
                <a:solidFill>
                  <a:srgbClr val="02B3E4"/>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Four cards">
  <p:cSld name="CUSTOM_4">
    <p:spTree>
      <p:nvGrpSpPr>
        <p:cNvPr id="1" name="Shape 52"/>
        <p:cNvGrpSpPr/>
        <p:nvPr/>
      </p:nvGrpSpPr>
      <p:grpSpPr>
        <a:xfrm>
          <a:off x="0" y="0"/>
          <a:ext cx="0" cy="0"/>
          <a:chOff x="0" y="0"/>
          <a:chExt cx="0" cy="0"/>
        </a:xfrm>
      </p:grpSpPr>
      <p:sp>
        <p:nvSpPr>
          <p:cNvPr id="53" name="Shape 53"/>
          <p:cNvSpPr/>
          <p:nvPr/>
        </p:nvSpPr>
        <p:spPr>
          <a:xfrm>
            <a:off x="0" y="664225"/>
            <a:ext cx="678900" cy="111300"/>
          </a:xfrm>
          <a:prstGeom prst="rect">
            <a:avLst/>
          </a:prstGeom>
          <a:solidFill>
            <a:srgbClr val="02B3E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pic>
        <p:nvPicPr>
          <p:cNvPr id="54" name="Shape 54"/>
          <p:cNvPicPr preferRelativeResize="0"/>
          <p:nvPr/>
        </p:nvPicPr>
        <p:blipFill>
          <a:blip r:embed="rId2">
            <a:alphaModFix/>
          </a:blip>
          <a:stretch>
            <a:fillRect/>
          </a:stretch>
        </p:blipFill>
        <p:spPr>
          <a:xfrm>
            <a:off x="0" y="0"/>
            <a:ext cx="9143986" cy="5143500"/>
          </a:xfrm>
          <a:prstGeom prst="rect">
            <a:avLst/>
          </a:prstGeom>
          <a:noFill/>
          <a:ln>
            <a:noFill/>
          </a:ln>
        </p:spPr>
      </p:pic>
      <p:sp>
        <p:nvSpPr>
          <p:cNvPr id="55" name="Shape 55"/>
          <p:cNvSpPr txBox="1">
            <a:spLocks noGrp="1"/>
          </p:cNvSpPr>
          <p:nvPr>
            <p:ph type="title"/>
          </p:nvPr>
        </p:nvSpPr>
        <p:spPr>
          <a:xfrm>
            <a:off x="311700" y="346275"/>
            <a:ext cx="7833900" cy="572700"/>
          </a:xfrm>
          <a:prstGeom prst="rect">
            <a:avLst/>
          </a:prstGeom>
        </p:spPr>
        <p:txBody>
          <a:bodyPr spcFirstLastPara="1" wrap="square" lIns="91425" tIns="91425" rIns="91425" bIns="91425" anchor="ctr" anchorCtr="0"/>
          <a:lstStyle>
            <a:lvl1pPr lvl="0" rtl="0">
              <a:spcBef>
                <a:spcPts val="0"/>
              </a:spcBef>
              <a:spcAft>
                <a:spcPts val="0"/>
              </a:spcAft>
              <a:buNone/>
              <a:defRPr sz="1600" b="1">
                <a:solidFill>
                  <a:srgbClr val="525C65"/>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6" name="Shape 56"/>
          <p:cNvPicPr preferRelativeResize="0"/>
          <p:nvPr/>
        </p:nvPicPr>
        <p:blipFill>
          <a:blip r:embed="rId3">
            <a:alphaModFix/>
          </a:blip>
          <a:stretch>
            <a:fillRect/>
          </a:stretch>
        </p:blipFill>
        <p:spPr>
          <a:xfrm>
            <a:off x="8290829" y="436258"/>
            <a:ext cx="392750" cy="392750"/>
          </a:xfrm>
          <a:prstGeom prst="rect">
            <a:avLst/>
          </a:prstGeom>
          <a:noFill/>
          <a:ln>
            <a:noFill/>
          </a:ln>
        </p:spPr>
      </p:pic>
      <p:sp>
        <p:nvSpPr>
          <p:cNvPr id="57" name="Shape 57"/>
          <p:cNvSpPr/>
          <p:nvPr/>
        </p:nvSpPr>
        <p:spPr>
          <a:xfrm>
            <a:off x="440225" y="1913550"/>
            <a:ext cx="1840500" cy="2229600"/>
          </a:xfrm>
          <a:prstGeom prst="roundRect">
            <a:avLst>
              <a:gd name="adj" fmla="val 1974"/>
            </a:avLst>
          </a:prstGeom>
          <a:solidFill>
            <a:srgbClr val="FFFFFF"/>
          </a:solidFill>
          <a:ln>
            <a:noFill/>
          </a:ln>
          <a:effectLst>
            <a:outerShdw blurRad="57150" dist="19050" dir="5400000" algn="bl" rotWithShape="0">
              <a:srgbClr val="999999">
                <a:alpha val="50000"/>
              </a:srgbClr>
            </a:outerShdw>
          </a:effectLst>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8" name="Shape 58"/>
          <p:cNvSpPr txBox="1">
            <a:spLocks noGrp="1"/>
          </p:cNvSpPr>
          <p:nvPr>
            <p:ph type="title" idx="2"/>
          </p:nvPr>
        </p:nvSpPr>
        <p:spPr>
          <a:xfrm>
            <a:off x="523775" y="3436015"/>
            <a:ext cx="1673400" cy="329100"/>
          </a:xfrm>
          <a:prstGeom prst="rect">
            <a:avLst/>
          </a:prstGeom>
        </p:spPr>
        <p:txBody>
          <a:bodyPr spcFirstLastPara="1" wrap="square" lIns="91425" tIns="91425" rIns="91425" bIns="91425" anchor="ctr" anchorCtr="0"/>
          <a:lstStyle>
            <a:lvl1pPr lvl="0" algn="ctr" rtl="0">
              <a:spcBef>
                <a:spcPts val="0"/>
              </a:spcBef>
              <a:spcAft>
                <a:spcPts val="0"/>
              </a:spcAft>
              <a:buNone/>
              <a:defRPr sz="1400" b="1">
                <a:solidFill>
                  <a:srgbClr val="525C65"/>
                </a:solidFill>
              </a:defRPr>
            </a:lvl1pPr>
            <a:lvl2pPr lvl="1" rtl="0">
              <a:spcBef>
                <a:spcPts val="0"/>
              </a:spcBef>
              <a:spcAft>
                <a:spcPts val="0"/>
              </a:spcAft>
              <a:buNone/>
              <a:defRPr>
                <a:solidFill>
                  <a:srgbClr val="525C65"/>
                </a:solidFill>
              </a:defRPr>
            </a:lvl2pPr>
            <a:lvl3pPr lvl="2" rtl="0">
              <a:spcBef>
                <a:spcPts val="0"/>
              </a:spcBef>
              <a:spcAft>
                <a:spcPts val="0"/>
              </a:spcAft>
              <a:buNone/>
              <a:defRPr>
                <a:solidFill>
                  <a:srgbClr val="525C65"/>
                </a:solidFill>
              </a:defRPr>
            </a:lvl3pPr>
            <a:lvl4pPr lvl="3" rtl="0">
              <a:spcBef>
                <a:spcPts val="0"/>
              </a:spcBef>
              <a:spcAft>
                <a:spcPts val="0"/>
              </a:spcAft>
              <a:buNone/>
              <a:defRPr>
                <a:solidFill>
                  <a:srgbClr val="525C65"/>
                </a:solidFill>
              </a:defRPr>
            </a:lvl4pPr>
            <a:lvl5pPr lvl="4" rtl="0">
              <a:spcBef>
                <a:spcPts val="0"/>
              </a:spcBef>
              <a:spcAft>
                <a:spcPts val="0"/>
              </a:spcAft>
              <a:buNone/>
              <a:defRPr>
                <a:solidFill>
                  <a:srgbClr val="525C65"/>
                </a:solidFill>
              </a:defRPr>
            </a:lvl5pPr>
            <a:lvl6pPr lvl="5" rtl="0">
              <a:spcBef>
                <a:spcPts val="0"/>
              </a:spcBef>
              <a:spcAft>
                <a:spcPts val="0"/>
              </a:spcAft>
              <a:buNone/>
              <a:defRPr>
                <a:solidFill>
                  <a:srgbClr val="525C65"/>
                </a:solidFill>
              </a:defRPr>
            </a:lvl6pPr>
            <a:lvl7pPr lvl="6" rtl="0">
              <a:spcBef>
                <a:spcPts val="0"/>
              </a:spcBef>
              <a:spcAft>
                <a:spcPts val="0"/>
              </a:spcAft>
              <a:buNone/>
              <a:defRPr>
                <a:solidFill>
                  <a:srgbClr val="525C65"/>
                </a:solidFill>
              </a:defRPr>
            </a:lvl7pPr>
            <a:lvl8pPr lvl="7" rtl="0">
              <a:spcBef>
                <a:spcPts val="0"/>
              </a:spcBef>
              <a:spcAft>
                <a:spcPts val="0"/>
              </a:spcAft>
              <a:buNone/>
              <a:defRPr>
                <a:solidFill>
                  <a:srgbClr val="525C65"/>
                </a:solidFill>
              </a:defRPr>
            </a:lvl8pPr>
            <a:lvl9pPr lvl="8" rtl="0">
              <a:spcBef>
                <a:spcPts val="0"/>
              </a:spcBef>
              <a:spcAft>
                <a:spcPts val="0"/>
              </a:spcAft>
              <a:buNone/>
              <a:defRPr>
                <a:solidFill>
                  <a:srgbClr val="525C65"/>
                </a:solidFill>
              </a:defRPr>
            </a:lvl9pPr>
          </a:lstStyle>
          <a:p>
            <a:endParaRPr/>
          </a:p>
        </p:txBody>
      </p:sp>
      <p:sp>
        <p:nvSpPr>
          <p:cNvPr id="59" name="Shape 59"/>
          <p:cNvSpPr txBox="1">
            <a:spLocks noGrp="1"/>
          </p:cNvSpPr>
          <p:nvPr>
            <p:ph type="title" idx="3"/>
          </p:nvPr>
        </p:nvSpPr>
        <p:spPr>
          <a:xfrm>
            <a:off x="440375" y="3708350"/>
            <a:ext cx="1840500" cy="329100"/>
          </a:xfrm>
          <a:prstGeom prst="rect">
            <a:avLst/>
          </a:prstGeom>
        </p:spPr>
        <p:txBody>
          <a:bodyPr spcFirstLastPara="1" wrap="square" lIns="91425" tIns="91425" rIns="91425" bIns="91425" anchor="ctr" anchorCtr="0"/>
          <a:lstStyle>
            <a:lvl1pPr lvl="0" algn="ctr" rtl="0">
              <a:spcBef>
                <a:spcPts val="0"/>
              </a:spcBef>
              <a:spcAft>
                <a:spcPts val="0"/>
              </a:spcAft>
              <a:buNone/>
              <a:defRPr sz="800">
                <a:solidFill>
                  <a:srgbClr val="525C65"/>
                </a:solidFill>
              </a:defRPr>
            </a:lvl1pPr>
            <a:lvl2pPr lvl="1" rtl="0">
              <a:spcBef>
                <a:spcPts val="0"/>
              </a:spcBef>
              <a:spcAft>
                <a:spcPts val="0"/>
              </a:spcAft>
              <a:buNone/>
              <a:defRPr sz="800">
                <a:solidFill>
                  <a:srgbClr val="525C65"/>
                </a:solidFill>
              </a:defRPr>
            </a:lvl2pPr>
            <a:lvl3pPr lvl="2" rtl="0">
              <a:spcBef>
                <a:spcPts val="0"/>
              </a:spcBef>
              <a:spcAft>
                <a:spcPts val="0"/>
              </a:spcAft>
              <a:buNone/>
              <a:defRPr sz="800">
                <a:solidFill>
                  <a:srgbClr val="525C65"/>
                </a:solidFill>
              </a:defRPr>
            </a:lvl3pPr>
            <a:lvl4pPr lvl="3" rtl="0">
              <a:spcBef>
                <a:spcPts val="0"/>
              </a:spcBef>
              <a:spcAft>
                <a:spcPts val="0"/>
              </a:spcAft>
              <a:buNone/>
              <a:defRPr sz="800">
                <a:solidFill>
                  <a:srgbClr val="525C65"/>
                </a:solidFill>
              </a:defRPr>
            </a:lvl4pPr>
            <a:lvl5pPr lvl="4" rtl="0">
              <a:spcBef>
                <a:spcPts val="0"/>
              </a:spcBef>
              <a:spcAft>
                <a:spcPts val="0"/>
              </a:spcAft>
              <a:buNone/>
              <a:defRPr sz="800">
                <a:solidFill>
                  <a:srgbClr val="525C65"/>
                </a:solidFill>
              </a:defRPr>
            </a:lvl5pPr>
            <a:lvl6pPr lvl="5" rtl="0">
              <a:spcBef>
                <a:spcPts val="0"/>
              </a:spcBef>
              <a:spcAft>
                <a:spcPts val="0"/>
              </a:spcAft>
              <a:buNone/>
              <a:defRPr sz="800">
                <a:solidFill>
                  <a:srgbClr val="525C65"/>
                </a:solidFill>
              </a:defRPr>
            </a:lvl6pPr>
            <a:lvl7pPr lvl="6" rtl="0">
              <a:spcBef>
                <a:spcPts val="0"/>
              </a:spcBef>
              <a:spcAft>
                <a:spcPts val="0"/>
              </a:spcAft>
              <a:buNone/>
              <a:defRPr sz="800">
                <a:solidFill>
                  <a:srgbClr val="525C65"/>
                </a:solidFill>
              </a:defRPr>
            </a:lvl7pPr>
            <a:lvl8pPr lvl="7" rtl="0">
              <a:spcBef>
                <a:spcPts val="0"/>
              </a:spcBef>
              <a:spcAft>
                <a:spcPts val="0"/>
              </a:spcAft>
              <a:buNone/>
              <a:defRPr sz="800">
                <a:solidFill>
                  <a:srgbClr val="525C65"/>
                </a:solidFill>
              </a:defRPr>
            </a:lvl8pPr>
            <a:lvl9pPr lvl="8" rtl="0">
              <a:spcBef>
                <a:spcPts val="0"/>
              </a:spcBef>
              <a:spcAft>
                <a:spcPts val="0"/>
              </a:spcAft>
              <a:buNone/>
              <a:defRPr sz="800">
                <a:solidFill>
                  <a:srgbClr val="525C65"/>
                </a:solidFill>
              </a:defRPr>
            </a:lvl9pPr>
          </a:lstStyle>
          <a:p>
            <a:endParaRPr/>
          </a:p>
        </p:txBody>
      </p:sp>
      <p:sp>
        <p:nvSpPr>
          <p:cNvPr id="60" name="Shape 60"/>
          <p:cNvSpPr/>
          <p:nvPr/>
        </p:nvSpPr>
        <p:spPr>
          <a:xfrm>
            <a:off x="2548842" y="1913550"/>
            <a:ext cx="1840500" cy="2229600"/>
          </a:xfrm>
          <a:prstGeom prst="roundRect">
            <a:avLst>
              <a:gd name="adj" fmla="val 1974"/>
            </a:avLst>
          </a:prstGeom>
          <a:solidFill>
            <a:srgbClr val="FFFFFF"/>
          </a:solidFill>
          <a:ln>
            <a:noFill/>
          </a:ln>
          <a:effectLst>
            <a:outerShdw blurRad="57150" dist="19050" dir="5400000" algn="bl" rotWithShape="0">
              <a:srgbClr val="999999">
                <a:alpha val="50000"/>
              </a:srgbClr>
            </a:outerShdw>
          </a:effectLst>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1" name="Shape 61"/>
          <p:cNvSpPr txBox="1">
            <a:spLocks noGrp="1"/>
          </p:cNvSpPr>
          <p:nvPr>
            <p:ph type="title" idx="4"/>
          </p:nvPr>
        </p:nvSpPr>
        <p:spPr>
          <a:xfrm>
            <a:off x="2632394" y="3436015"/>
            <a:ext cx="1673400" cy="329100"/>
          </a:xfrm>
          <a:prstGeom prst="rect">
            <a:avLst/>
          </a:prstGeom>
        </p:spPr>
        <p:txBody>
          <a:bodyPr spcFirstLastPara="1" wrap="square" lIns="91425" tIns="91425" rIns="91425" bIns="91425" anchor="ctr" anchorCtr="0"/>
          <a:lstStyle>
            <a:lvl1pPr lvl="0" algn="ctr" rtl="0">
              <a:spcBef>
                <a:spcPts val="0"/>
              </a:spcBef>
              <a:spcAft>
                <a:spcPts val="0"/>
              </a:spcAft>
              <a:buNone/>
              <a:defRPr sz="1400" b="1">
                <a:solidFill>
                  <a:srgbClr val="525C65"/>
                </a:solidFill>
              </a:defRPr>
            </a:lvl1pPr>
            <a:lvl2pPr lvl="1" rtl="0">
              <a:spcBef>
                <a:spcPts val="0"/>
              </a:spcBef>
              <a:spcAft>
                <a:spcPts val="0"/>
              </a:spcAft>
              <a:buNone/>
              <a:defRPr>
                <a:solidFill>
                  <a:srgbClr val="525C65"/>
                </a:solidFill>
              </a:defRPr>
            </a:lvl2pPr>
            <a:lvl3pPr lvl="2" rtl="0">
              <a:spcBef>
                <a:spcPts val="0"/>
              </a:spcBef>
              <a:spcAft>
                <a:spcPts val="0"/>
              </a:spcAft>
              <a:buNone/>
              <a:defRPr>
                <a:solidFill>
                  <a:srgbClr val="525C65"/>
                </a:solidFill>
              </a:defRPr>
            </a:lvl3pPr>
            <a:lvl4pPr lvl="3" rtl="0">
              <a:spcBef>
                <a:spcPts val="0"/>
              </a:spcBef>
              <a:spcAft>
                <a:spcPts val="0"/>
              </a:spcAft>
              <a:buNone/>
              <a:defRPr>
                <a:solidFill>
                  <a:srgbClr val="525C65"/>
                </a:solidFill>
              </a:defRPr>
            </a:lvl4pPr>
            <a:lvl5pPr lvl="4" rtl="0">
              <a:spcBef>
                <a:spcPts val="0"/>
              </a:spcBef>
              <a:spcAft>
                <a:spcPts val="0"/>
              </a:spcAft>
              <a:buNone/>
              <a:defRPr>
                <a:solidFill>
                  <a:srgbClr val="525C65"/>
                </a:solidFill>
              </a:defRPr>
            </a:lvl5pPr>
            <a:lvl6pPr lvl="5" rtl="0">
              <a:spcBef>
                <a:spcPts val="0"/>
              </a:spcBef>
              <a:spcAft>
                <a:spcPts val="0"/>
              </a:spcAft>
              <a:buNone/>
              <a:defRPr>
                <a:solidFill>
                  <a:srgbClr val="525C65"/>
                </a:solidFill>
              </a:defRPr>
            </a:lvl6pPr>
            <a:lvl7pPr lvl="6" rtl="0">
              <a:spcBef>
                <a:spcPts val="0"/>
              </a:spcBef>
              <a:spcAft>
                <a:spcPts val="0"/>
              </a:spcAft>
              <a:buNone/>
              <a:defRPr>
                <a:solidFill>
                  <a:srgbClr val="525C65"/>
                </a:solidFill>
              </a:defRPr>
            </a:lvl7pPr>
            <a:lvl8pPr lvl="7" rtl="0">
              <a:spcBef>
                <a:spcPts val="0"/>
              </a:spcBef>
              <a:spcAft>
                <a:spcPts val="0"/>
              </a:spcAft>
              <a:buNone/>
              <a:defRPr>
                <a:solidFill>
                  <a:srgbClr val="525C65"/>
                </a:solidFill>
              </a:defRPr>
            </a:lvl8pPr>
            <a:lvl9pPr lvl="8" rtl="0">
              <a:spcBef>
                <a:spcPts val="0"/>
              </a:spcBef>
              <a:spcAft>
                <a:spcPts val="0"/>
              </a:spcAft>
              <a:buNone/>
              <a:defRPr>
                <a:solidFill>
                  <a:srgbClr val="525C65"/>
                </a:solidFill>
              </a:defRPr>
            </a:lvl9pPr>
          </a:lstStyle>
          <a:p>
            <a:endParaRPr/>
          </a:p>
        </p:txBody>
      </p:sp>
      <p:sp>
        <p:nvSpPr>
          <p:cNvPr id="62" name="Shape 62"/>
          <p:cNvSpPr txBox="1">
            <a:spLocks noGrp="1"/>
          </p:cNvSpPr>
          <p:nvPr>
            <p:ph type="title" idx="5"/>
          </p:nvPr>
        </p:nvSpPr>
        <p:spPr>
          <a:xfrm>
            <a:off x="2548850" y="3708350"/>
            <a:ext cx="1840500" cy="329100"/>
          </a:xfrm>
          <a:prstGeom prst="rect">
            <a:avLst/>
          </a:prstGeom>
        </p:spPr>
        <p:txBody>
          <a:bodyPr spcFirstLastPara="1" wrap="square" lIns="91425" tIns="91425" rIns="91425" bIns="91425" anchor="ctr" anchorCtr="0"/>
          <a:lstStyle>
            <a:lvl1pPr lvl="0" algn="ctr" rtl="0">
              <a:spcBef>
                <a:spcPts val="0"/>
              </a:spcBef>
              <a:spcAft>
                <a:spcPts val="0"/>
              </a:spcAft>
              <a:buNone/>
              <a:defRPr sz="800">
                <a:solidFill>
                  <a:srgbClr val="525C65"/>
                </a:solidFill>
              </a:defRPr>
            </a:lvl1pPr>
            <a:lvl2pPr lvl="1" rtl="0">
              <a:spcBef>
                <a:spcPts val="0"/>
              </a:spcBef>
              <a:spcAft>
                <a:spcPts val="0"/>
              </a:spcAft>
              <a:buNone/>
              <a:defRPr sz="800">
                <a:solidFill>
                  <a:srgbClr val="525C65"/>
                </a:solidFill>
              </a:defRPr>
            </a:lvl2pPr>
            <a:lvl3pPr lvl="2" rtl="0">
              <a:spcBef>
                <a:spcPts val="0"/>
              </a:spcBef>
              <a:spcAft>
                <a:spcPts val="0"/>
              </a:spcAft>
              <a:buNone/>
              <a:defRPr sz="800">
                <a:solidFill>
                  <a:srgbClr val="525C65"/>
                </a:solidFill>
              </a:defRPr>
            </a:lvl3pPr>
            <a:lvl4pPr lvl="3" rtl="0">
              <a:spcBef>
                <a:spcPts val="0"/>
              </a:spcBef>
              <a:spcAft>
                <a:spcPts val="0"/>
              </a:spcAft>
              <a:buNone/>
              <a:defRPr sz="800">
                <a:solidFill>
                  <a:srgbClr val="525C65"/>
                </a:solidFill>
              </a:defRPr>
            </a:lvl4pPr>
            <a:lvl5pPr lvl="4" rtl="0">
              <a:spcBef>
                <a:spcPts val="0"/>
              </a:spcBef>
              <a:spcAft>
                <a:spcPts val="0"/>
              </a:spcAft>
              <a:buNone/>
              <a:defRPr sz="800">
                <a:solidFill>
                  <a:srgbClr val="525C65"/>
                </a:solidFill>
              </a:defRPr>
            </a:lvl5pPr>
            <a:lvl6pPr lvl="5" rtl="0">
              <a:spcBef>
                <a:spcPts val="0"/>
              </a:spcBef>
              <a:spcAft>
                <a:spcPts val="0"/>
              </a:spcAft>
              <a:buNone/>
              <a:defRPr sz="800">
                <a:solidFill>
                  <a:srgbClr val="525C65"/>
                </a:solidFill>
              </a:defRPr>
            </a:lvl6pPr>
            <a:lvl7pPr lvl="6" rtl="0">
              <a:spcBef>
                <a:spcPts val="0"/>
              </a:spcBef>
              <a:spcAft>
                <a:spcPts val="0"/>
              </a:spcAft>
              <a:buNone/>
              <a:defRPr sz="800">
                <a:solidFill>
                  <a:srgbClr val="525C65"/>
                </a:solidFill>
              </a:defRPr>
            </a:lvl7pPr>
            <a:lvl8pPr lvl="7" rtl="0">
              <a:spcBef>
                <a:spcPts val="0"/>
              </a:spcBef>
              <a:spcAft>
                <a:spcPts val="0"/>
              </a:spcAft>
              <a:buNone/>
              <a:defRPr sz="800">
                <a:solidFill>
                  <a:srgbClr val="525C65"/>
                </a:solidFill>
              </a:defRPr>
            </a:lvl8pPr>
            <a:lvl9pPr lvl="8" rtl="0">
              <a:spcBef>
                <a:spcPts val="0"/>
              </a:spcBef>
              <a:spcAft>
                <a:spcPts val="0"/>
              </a:spcAft>
              <a:buNone/>
              <a:defRPr sz="800">
                <a:solidFill>
                  <a:srgbClr val="525C65"/>
                </a:solidFill>
              </a:defRPr>
            </a:lvl9pPr>
          </a:lstStyle>
          <a:p>
            <a:endParaRPr/>
          </a:p>
        </p:txBody>
      </p:sp>
      <p:sp>
        <p:nvSpPr>
          <p:cNvPr id="63" name="Shape 63"/>
          <p:cNvSpPr/>
          <p:nvPr/>
        </p:nvSpPr>
        <p:spPr>
          <a:xfrm>
            <a:off x="4657458" y="1913550"/>
            <a:ext cx="1840500" cy="2229600"/>
          </a:xfrm>
          <a:prstGeom prst="roundRect">
            <a:avLst>
              <a:gd name="adj" fmla="val 1974"/>
            </a:avLst>
          </a:prstGeom>
          <a:solidFill>
            <a:srgbClr val="FFFFFF"/>
          </a:solidFill>
          <a:ln>
            <a:noFill/>
          </a:ln>
          <a:effectLst>
            <a:outerShdw blurRad="57150" dist="19050" dir="5400000" algn="bl" rotWithShape="0">
              <a:srgbClr val="999999">
                <a:alpha val="50000"/>
              </a:srgbClr>
            </a:outerShdw>
          </a:effectLst>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4" name="Shape 64"/>
          <p:cNvSpPr txBox="1">
            <a:spLocks noGrp="1"/>
          </p:cNvSpPr>
          <p:nvPr>
            <p:ph type="title" idx="6"/>
          </p:nvPr>
        </p:nvSpPr>
        <p:spPr>
          <a:xfrm>
            <a:off x="4741014" y="3436015"/>
            <a:ext cx="1673400" cy="329100"/>
          </a:xfrm>
          <a:prstGeom prst="rect">
            <a:avLst/>
          </a:prstGeom>
        </p:spPr>
        <p:txBody>
          <a:bodyPr spcFirstLastPara="1" wrap="square" lIns="91425" tIns="91425" rIns="91425" bIns="91425" anchor="ctr" anchorCtr="0"/>
          <a:lstStyle>
            <a:lvl1pPr lvl="0" algn="ctr" rtl="0">
              <a:spcBef>
                <a:spcPts val="0"/>
              </a:spcBef>
              <a:spcAft>
                <a:spcPts val="0"/>
              </a:spcAft>
              <a:buNone/>
              <a:defRPr sz="1400" b="1">
                <a:solidFill>
                  <a:srgbClr val="525C65"/>
                </a:solidFill>
              </a:defRPr>
            </a:lvl1pPr>
            <a:lvl2pPr lvl="1" rtl="0">
              <a:spcBef>
                <a:spcPts val="0"/>
              </a:spcBef>
              <a:spcAft>
                <a:spcPts val="0"/>
              </a:spcAft>
              <a:buNone/>
              <a:defRPr>
                <a:solidFill>
                  <a:srgbClr val="525C65"/>
                </a:solidFill>
              </a:defRPr>
            </a:lvl2pPr>
            <a:lvl3pPr lvl="2" rtl="0">
              <a:spcBef>
                <a:spcPts val="0"/>
              </a:spcBef>
              <a:spcAft>
                <a:spcPts val="0"/>
              </a:spcAft>
              <a:buNone/>
              <a:defRPr>
                <a:solidFill>
                  <a:srgbClr val="525C65"/>
                </a:solidFill>
              </a:defRPr>
            </a:lvl3pPr>
            <a:lvl4pPr lvl="3" rtl="0">
              <a:spcBef>
                <a:spcPts val="0"/>
              </a:spcBef>
              <a:spcAft>
                <a:spcPts val="0"/>
              </a:spcAft>
              <a:buNone/>
              <a:defRPr>
                <a:solidFill>
                  <a:srgbClr val="525C65"/>
                </a:solidFill>
              </a:defRPr>
            </a:lvl4pPr>
            <a:lvl5pPr lvl="4" rtl="0">
              <a:spcBef>
                <a:spcPts val="0"/>
              </a:spcBef>
              <a:spcAft>
                <a:spcPts val="0"/>
              </a:spcAft>
              <a:buNone/>
              <a:defRPr>
                <a:solidFill>
                  <a:srgbClr val="525C65"/>
                </a:solidFill>
              </a:defRPr>
            </a:lvl5pPr>
            <a:lvl6pPr lvl="5" rtl="0">
              <a:spcBef>
                <a:spcPts val="0"/>
              </a:spcBef>
              <a:spcAft>
                <a:spcPts val="0"/>
              </a:spcAft>
              <a:buNone/>
              <a:defRPr>
                <a:solidFill>
                  <a:srgbClr val="525C65"/>
                </a:solidFill>
              </a:defRPr>
            </a:lvl6pPr>
            <a:lvl7pPr lvl="6" rtl="0">
              <a:spcBef>
                <a:spcPts val="0"/>
              </a:spcBef>
              <a:spcAft>
                <a:spcPts val="0"/>
              </a:spcAft>
              <a:buNone/>
              <a:defRPr>
                <a:solidFill>
                  <a:srgbClr val="525C65"/>
                </a:solidFill>
              </a:defRPr>
            </a:lvl7pPr>
            <a:lvl8pPr lvl="7" rtl="0">
              <a:spcBef>
                <a:spcPts val="0"/>
              </a:spcBef>
              <a:spcAft>
                <a:spcPts val="0"/>
              </a:spcAft>
              <a:buNone/>
              <a:defRPr>
                <a:solidFill>
                  <a:srgbClr val="525C65"/>
                </a:solidFill>
              </a:defRPr>
            </a:lvl8pPr>
            <a:lvl9pPr lvl="8" rtl="0">
              <a:spcBef>
                <a:spcPts val="0"/>
              </a:spcBef>
              <a:spcAft>
                <a:spcPts val="0"/>
              </a:spcAft>
              <a:buNone/>
              <a:defRPr>
                <a:solidFill>
                  <a:srgbClr val="525C65"/>
                </a:solidFill>
              </a:defRPr>
            </a:lvl9pPr>
          </a:lstStyle>
          <a:p>
            <a:endParaRPr/>
          </a:p>
        </p:txBody>
      </p:sp>
      <p:sp>
        <p:nvSpPr>
          <p:cNvPr id="65" name="Shape 65"/>
          <p:cNvSpPr txBox="1">
            <a:spLocks noGrp="1"/>
          </p:cNvSpPr>
          <p:nvPr>
            <p:ph type="title" idx="7"/>
          </p:nvPr>
        </p:nvSpPr>
        <p:spPr>
          <a:xfrm>
            <a:off x="4657475" y="3708350"/>
            <a:ext cx="1840500" cy="329100"/>
          </a:xfrm>
          <a:prstGeom prst="rect">
            <a:avLst/>
          </a:prstGeom>
        </p:spPr>
        <p:txBody>
          <a:bodyPr spcFirstLastPara="1" wrap="square" lIns="91425" tIns="91425" rIns="91425" bIns="91425" anchor="ctr" anchorCtr="0"/>
          <a:lstStyle>
            <a:lvl1pPr lvl="0" algn="ctr" rtl="0">
              <a:spcBef>
                <a:spcPts val="0"/>
              </a:spcBef>
              <a:spcAft>
                <a:spcPts val="0"/>
              </a:spcAft>
              <a:buNone/>
              <a:defRPr sz="800">
                <a:solidFill>
                  <a:srgbClr val="525C65"/>
                </a:solidFill>
              </a:defRPr>
            </a:lvl1pPr>
            <a:lvl2pPr lvl="1" rtl="0">
              <a:spcBef>
                <a:spcPts val="0"/>
              </a:spcBef>
              <a:spcAft>
                <a:spcPts val="0"/>
              </a:spcAft>
              <a:buNone/>
              <a:defRPr sz="800">
                <a:solidFill>
                  <a:srgbClr val="525C65"/>
                </a:solidFill>
              </a:defRPr>
            </a:lvl2pPr>
            <a:lvl3pPr lvl="2" rtl="0">
              <a:spcBef>
                <a:spcPts val="0"/>
              </a:spcBef>
              <a:spcAft>
                <a:spcPts val="0"/>
              </a:spcAft>
              <a:buNone/>
              <a:defRPr sz="800">
                <a:solidFill>
                  <a:srgbClr val="525C65"/>
                </a:solidFill>
              </a:defRPr>
            </a:lvl3pPr>
            <a:lvl4pPr lvl="3" rtl="0">
              <a:spcBef>
                <a:spcPts val="0"/>
              </a:spcBef>
              <a:spcAft>
                <a:spcPts val="0"/>
              </a:spcAft>
              <a:buNone/>
              <a:defRPr sz="800">
                <a:solidFill>
                  <a:srgbClr val="525C65"/>
                </a:solidFill>
              </a:defRPr>
            </a:lvl4pPr>
            <a:lvl5pPr lvl="4" rtl="0">
              <a:spcBef>
                <a:spcPts val="0"/>
              </a:spcBef>
              <a:spcAft>
                <a:spcPts val="0"/>
              </a:spcAft>
              <a:buNone/>
              <a:defRPr sz="800">
                <a:solidFill>
                  <a:srgbClr val="525C65"/>
                </a:solidFill>
              </a:defRPr>
            </a:lvl5pPr>
            <a:lvl6pPr lvl="5" rtl="0">
              <a:spcBef>
                <a:spcPts val="0"/>
              </a:spcBef>
              <a:spcAft>
                <a:spcPts val="0"/>
              </a:spcAft>
              <a:buNone/>
              <a:defRPr sz="800">
                <a:solidFill>
                  <a:srgbClr val="525C65"/>
                </a:solidFill>
              </a:defRPr>
            </a:lvl6pPr>
            <a:lvl7pPr lvl="6" rtl="0">
              <a:spcBef>
                <a:spcPts val="0"/>
              </a:spcBef>
              <a:spcAft>
                <a:spcPts val="0"/>
              </a:spcAft>
              <a:buNone/>
              <a:defRPr sz="800">
                <a:solidFill>
                  <a:srgbClr val="525C65"/>
                </a:solidFill>
              </a:defRPr>
            </a:lvl7pPr>
            <a:lvl8pPr lvl="7" rtl="0">
              <a:spcBef>
                <a:spcPts val="0"/>
              </a:spcBef>
              <a:spcAft>
                <a:spcPts val="0"/>
              </a:spcAft>
              <a:buNone/>
              <a:defRPr sz="800">
                <a:solidFill>
                  <a:srgbClr val="525C65"/>
                </a:solidFill>
              </a:defRPr>
            </a:lvl8pPr>
            <a:lvl9pPr lvl="8" rtl="0">
              <a:spcBef>
                <a:spcPts val="0"/>
              </a:spcBef>
              <a:spcAft>
                <a:spcPts val="0"/>
              </a:spcAft>
              <a:buNone/>
              <a:defRPr sz="800">
                <a:solidFill>
                  <a:srgbClr val="525C65"/>
                </a:solidFill>
              </a:defRPr>
            </a:lvl9pPr>
          </a:lstStyle>
          <a:p>
            <a:endParaRPr/>
          </a:p>
        </p:txBody>
      </p:sp>
      <p:sp>
        <p:nvSpPr>
          <p:cNvPr id="66" name="Shape 66"/>
          <p:cNvSpPr/>
          <p:nvPr/>
        </p:nvSpPr>
        <p:spPr>
          <a:xfrm>
            <a:off x="6766075" y="1913550"/>
            <a:ext cx="1840500" cy="2229600"/>
          </a:xfrm>
          <a:prstGeom prst="roundRect">
            <a:avLst>
              <a:gd name="adj" fmla="val 1974"/>
            </a:avLst>
          </a:prstGeom>
          <a:solidFill>
            <a:srgbClr val="FFFFFF"/>
          </a:solidFill>
          <a:ln>
            <a:noFill/>
          </a:ln>
          <a:effectLst>
            <a:outerShdw blurRad="57150" dist="19050" dir="5400000" algn="bl" rotWithShape="0">
              <a:srgbClr val="999999">
                <a:alpha val="50000"/>
              </a:srgbClr>
            </a:outerShdw>
          </a:effectLst>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7" name="Shape 67"/>
          <p:cNvSpPr txBox="1">
            <a:spLocks noGrp="1"/>
          </p:cNvSpPr>
          <p:nvPr>
            <p:ph type="title" idx="8"/>
          </p:nvPr>
        </p:nvSpPr>
        <p:spPr>
          <a:xfrm>
            <a:off x="6849633" y="3436015"/>
            <a:ext cx="1673400" cy="329100"/>
          </a:xfrm>
          <a:prstGeom prst="rect">
            <a:avLst/>
          </a:prstGeom>
        </p:spPr>
        <p:txBody>
          <a:bodyPr spcFirstLastPara="1" wrap="square" lIns="91425" tIns="91425" rIns="91425" bIns="91425" anchor="ctr" anchorCtr="0"/>
          <a:lstStyle>
            <a:lvl1pPr lvl="0" algn="ctr" rtl="0">
              <a:spcBef>
                <a:spcPts val="0"/>
              </a:spcBef>
              <a:spcAft>
                <a:spcPts val="0"/>
              </a:spcAft>
              <a:buNone/>
              <a:defRPr sz="1400" b="1">
                <a:solidFill>
                  <a:srgbClr val="525C65"/>
                </a:solidFill>
              </a:defRPr>
            </a:lvl1pPr>
            <a:lvl2pPr lvl="1" rtl="0">
              <a:spcBef>
                <a:spcPts val="0"/>
              </a:spcBef>
              <a:spcAft>
                <a:spcPts val="0"/>
              </a:spcAft>
              <a:buNone/>
              <a:defRPr>
                <a:solidFill>
                  <a:srgbClr val="525C65"/>
                </a:solidFill>
              </a:defRPr>
            </a:lvl2pPr>
            <a:lvl3pPr lvl="2" rtl="0">
              <a:spcBef>
                <a:spcPts val="0"/>
              </a:spcBef>
              <a:spcAft>
                <a:spcPts val="0"/>
              </a:spcAft>
              <a:buNone/>
              <a:defRPr>
                <a:solidFill>
                  <a:srgbClr val="525C65"/>
                </a:solidFill>
              </a:defRPr>
            </a:lvl3pPr>
            <a:lvl4pPr lvl="3" rtl="0">
              <a:spcBef>
                <a:spcPts val="0"/>
              </a:spcBef>
              <a:spcAft>
                <a:spcPts val="0"/>
              </a:spcAft>
              <a:buNone/>
              <a:defRPr>
                <a:solidFill>
                  <a:srgbClr val="525C65"/>
                </a:solidFill>
              </a:defRPr>
            </a:lvl4pPr>
            <a:lvl5pPr lvl="4" rtl="0">
              <a:spcBef>
                <a:spcPts val="0"/>
              </a:spcBef>
              <a:spcAft>
                <a:spcPts val="0"/>
              </a:spcAft>
              <a:buNone/>
              <a:defRPr>
                <a:solidFill>
                  <a:srgbClr val="525C65"/>
                </a:solidFill>
              </a:defRPr>
            </a:lvl5pPr>
            <a:lvl6pPr lvl="5" rtl="0">
              <a:spcBef>
                <a:spcPts val="0"/>
              </a:spcBef>
              <a:spcAft>
                <a:spcPts val="0"/>
              </a:spcAft>
              <a:buNone/>
              <a:defRPr>
                <a:solidFill>
                  <a:srgbClr val="525C65"/>
                </a:solidFill>
              </a:defRPr>
            </a:lvl6pPr>
            <a:lvl7pPr lvl="6" rtl="0">
              <a:spcBef>
                <a:spcPts val="0"/>
              </a:spcBef>
              <a:spcAft>
                <a:spcPts val="0"/>
              </a:spcAft>
              <a:buNone/>
              <a:defRPr>
                <a:solidFill>
                  <a:srgbClr val="525C65"/>
                </a:solidFill>
              </a:defRPr>
            </a:lvl7pPr>
            <a:lvl8pPr lvl="7" rtl="0">
              <a:spcBef>
                <a:spcPts val="0"/>
              </a:spcBef>
              <a:spcAft>
                <a:spcPts val="0"/>
              </a:spcAft>
              <a:buNone/>
              <a:defRPr>
                <a:solidFill>
                  <a:srgbClr val="525C65"/>
                </a:solidFill>
              </a:defRPr>
            </a:lvl8pPr>
            <a:lvl9pPr lvl="8" rtl="0">
              <a:spcBef>
                <a:spcPts val="0"/>
              </a:spcBef>
              <a:spcAft>
                <a:spcPts val="0"/>
              </a:spcAft>
              <a:buNone/>
              <a:defRPr>
                <a:solidFill>
                  <a:srgbClr val="525C65"/>
                </a:solidFill>
              </a:defRPr>
            </a:lvl9pPr>
          </a:lstStyle>
          <a:p>
            <a:endParaRPr/>
          </a:p>
        </p:txBody>
      </p:sp>
      <p:sp>
        <p:nvSpPr>
          <p:cNvPr id="68" name="Shape 68"/>
          <p:cNvSpPr txBox="1">
            <a:spLocks noGrp="1"/>
          </p:cNvSpPr>
          <p:nvPr>
            <p:ph type="title" idx="9"/>
          </p:nvPr>
        </p:nvSpPr>
        <p:spPr>
          <a:xfrm>
            <a:off x="6766075" y="3708350"/>
            <a:ext cx="1840500" cy="329100"/>
          </a:xfrm>
          <a:prstGeom prst="rect">
            <a:avLst/>
          </a:prstGeom>
        </p:spPr>
        <p:txBody>
          <a:bodyPr spcFirstLastPara="1" wrap="square" lIns="91425" tIns="91425" rIns="91425" bIns="91425" anchor="ctr" anchorCtr="0"/>
          <a:lstStyle>
            <a:lvl1pPr lvl="0" algn="ctr" rtl="0">
              <a:spcBef>
                <a:spcPts val="0"/>
              </a:spcBef>
              <a:spcAft>
                <a:spcPts val="0"/>
              </a:spcAft>
              <a:buNone/>
              <a:defRPr sz="800">
                <a:solidFill>
                  <a:srgbClr val="525C65"/>
                </a:solidFill>
              </a:defRPr>
            </a:lvl1pPr>
            <a:lvl2pPr lvl="1" rtl="0">
              <a:spcBef>
                <a:spcPts val="0"/>
              </a:spcBef>
              <a:spcAft>
                <a:spcPts val="0"/>
              </a:spcAft>
              <a:buNone/>
              <a:defRPr sz="800">
                <a:solidFill>
                  <a:srgbClr val="525C65"/>
                </a:solidFill>
              </a:defRPr>
            </a:lvl2pPr>
            <a:lvl3pPr lvl="2" rtl="0">
              <a:spcBef>
                <a:spcPts val="0"/>
              </a:spcBef>
              <a:spcAft>
                <a:spcPts val="0"/>
              </a:spcAft>
              <a:buNone/>
              <a:defRPr sz="800">
                <a:solidFill>
                  <a:srgbClr val="525C65"/>
                </a:solidFill>
              </a:defRPr>
            </a:lvl3pPr>
            <a:lvl4pPr lvl="3" rtl="0">
              <a:spcBef>
                <a:spcPts val="0"/>
              </a:spcBef>
              <a:spcAft>
                <a:spcPts val="0"/>
              </a:spcAft>
              <a:buNone/>
              <a:defRPr sz="800">
                <a:solidFill>
                  <a:srgbClr val="525C65"/>
                </a:solidFill>
              </a:defRPr>
            </a:lvl4pPr>
            <a:lvl5pPr lvl="4" rtl="0">
              <a:spcBef>
                <a:spcPts val="0"/>
              </a:spcBef>
              <a:spcAft>
                <a:spcPts val="0"/>
              </a:spcAft>
              <a:buNone/>
              <a:defRPr sz="800">
                <a:solidFill>
                  <a:srgbClr val="525C65"/>
                </a:solidFill>
              </a:defRPr>
            </a:lvl5pPr>
            <a:lvl6pPr lvl="5" rtl="0">
              <a:spcBef>
                <a:spcPts val="0"/>
              </a:spcBef>
              <a:spcAft>
                <a:spcPts val="0"/>
              </a:spcAft>
              <a:buNone/>
              <a:defRPr sz="800">
                <a:solidFill>
                  <a:srgbClr val="525C65"/>
                </a:solidFill>
              </a:defRPr>
            </a:lvl6pPr>
            <a:lvl7pPr lvl="6" rtl="0">
              <a:spcBef>
                <a:spcPts val="0"/>
              </a:spcBef>
              <a:spcAft>
                <a:spcPts val="0"/>
              </a:spcAft>
              <a:buNone/>
              <a:defRPr sz="800">
                <a:solidFill>
                  <a:srgbClr val="525C65"/>
                </a:solidFill>
              </a:defRPr>
            </a:lvl7pPr>
            <a:lvl8pPr lvl="7" rtl="0">
              <a:spcBef>
                <a:spcPts val="0"/>
              </a:spcBef>
              <a:spcAft>
                <a:spcPts val="0"/>
              </a:spcAft>
              <a:buNone/>
              <a:defRPr sz="800">
                <a:solidFill>
                  <a:srgbClr val="525C65"/>
                </a:solidFill>
              </a:defRPr>
            </a:lvl8pPr>
            <a:lvl9pPr lvl="8" rtl="0">
              <a:spcBef>
                <a:spcPts val="0"/>
              </a:spcBef>
              <a:spcAft>
                <a:spcPts val="0"/>
              </a:spcAft>
              <a:buNone/>
              <a:defRPr sz="800">
                <a:solidFill>
                  <a:srgbClr val="525C65"/>
                </a:solidFill>
              </a:defRPr>
            </a:lvl9pPr>
          </a:lstStyle>
          <a:p>
            <a:endParaRPr/>
          </a:p>
        </p:txBody>
      </p:sp>
      <p:sp>
        <p:nvSpPr>
          <p:cNvPr id="69" name="Shape 69"/>
          <p:cNvSpPr txBox="1">
            <a:spLocks noGrp="1"/>
          </p:cNvSpPr>
          <p:nvPr>
            <p:ph type="title" idx="13"/>
          </p:nvPr>
        </p:nvSpPr>
        <p:spPr>
          <a:xfrm>
            <a:off x="311700" y="1076625"/>
            <a:ext cx="3792000" cy="403800"/>
          </a:xfrm>
          <a:prstGeom prst="rect">
            <a:avLst/>
          </a:prstGeom>
        </p:spPr>
        <p:txBody>
          <a:bodyPr spcFirstLastPara="1" wrap="square" lIns="91425" tIns="91425" rIns="91425" bIns="91425" anchor="ctr" anchorCtr="0"/>
          <a:lstStyle>
            <a:lvl1pPr lvl="0" rtl="0">
              <a:spcBef>
                <a:spcPts val="0"/>
              </a:spcBef>
              <a:spcAft>
                <a:spcPts val="0"/>
              </a:spcAft>
              <a:buNone/>
              <a:defRPr sz="2400" b="1">
                <a:solidFill>
                  <a:srgbClr val="02B3E4"/>
                </a:solidFill>
              </a:defRPr>
            </a:lvl1pPr>
            <a:lvl2pPr lvl="1" rtl="0">
              <a:spcBef>
                <a:spcPts val="0"/>
              </a:spcBef>
              <a:spcAft>
                <a:spcPts val="0"/>
              </a:spcAft>
              <a:buNone/>
              <a:defRPr b="1">
                <a:solidFill>
                  <a:srgbClr val="02B3E4"/>
                </a:solidFill>
              </a:defRPr>
            </a:lvl2pPr>
            <a:lvl3pPr lvl="2" rtl="0">
              <a:spcBef>
                <a:spcPts val="0"/>
              </a:spcBef>
              <a:spcAft>
                <a:spcPts val="0"/>
              </a:spcAft>
              <a:buNone/>
              <a:defRPr b="1">
                <a:solidFill>
                  <a:srgbClr val="02B3E4"/>
                </a:solidFill>
              </a:defRPr>
            </a:lvl3pPr>
            <a:lvl4pPr lvl="3" rtl="0">
              <a:spcBef>
                <a:spcPts val="0"/>
              </a:spcBef>
              <a:spcAft>
                <a:spcPts val="0"/>
              </a:spcAft>
              <a:buNone/>
              <a:defRPr b="1">
                <a:solidFill>
                  <a:srgbClr val="02B3E4"/>
                </a:solidFill>
              </a:defRPr>
            </a:lvl4pPr>
            <a:lvl5pPr lvl="4" rtl="0">
              <a:spcBef>
                <a:spcPts val="0"/>
              </a:spcBef>
              <a:spcAft>
                <a:spcPts val="0"/>
              </a:spcAft>
              <a:buNone/>
              <a:defRPr b="1">
                <a:solidFill>
                  <a:srgbClr val="02B3E4"/>
                </a:solidFill>
              </a:defRPr>
            </a:lvl5pPr>
            <a:lvl6pPr lvl="5" rtl="0">
              <a:spcBef>
                <a:spcPts val="0"/>
              </a:spcBef>
              <a:spcAft>
                <a:spcPts val="0"/>
              </a:spcAft>
              <a:buNone/>
              <a:defRPr b="1">
                <a:solidFill>
                  <a:srgbClr val="02B3E4"/>
                </a:solidFill>
              </a:defRPr>
            </a:lvl6pPr>
            <a:lvl7pPr lvl="6" rtl="0">
              <a:spcBef>
                <a:spcPts val="0"/>
              </a:spcBef>
              <a:spcAft>
                <a:spcPts val="0"/>
              </a:spcAft>
              <a:buNone/>
              <a:defRPr b="1">
                <a:solidFill>
                  <a:srgbClr val="02B3E4"/>
                </a:solidFill>
              </a:defRPr>
            </a:lvl7pPr>
            <a:lvl8pPr lvl="7" rtl="0">
              <a:spcBef>
                <a:spcPts val="0"/>
              </a:spcBef>
              <a:spcAft>
                <a:spcPts val="0"/>
              </a:spcAft>
              <a:buNone/>
              <a:defRPr b="1">
                <a:solidFill>
                  <a:srgbClr val="02B3E4"/>
                </a:solidFill>
              </a:defRPr>
            </a:lvl8pPr>
            <a:lvl9pPr lvl="8" rtl="0">
              <a:spcBef>
                <a:spcPts val="0"/>
              </a:spcBef>
              <a:spcAft>
                <a:spcPts val="0"/>
              </a:spcAft>
              <a:buNone/>
              <a:defRPr b="1">
                <a:solidFill>
                  <a:srgbClr val="02B3E4"/>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USP">
  <p:cSld name="CUSTOM_4_2">
    <p:spTree>
      <p:nvGrpSpPr>
        <p:cNvPr id="1" name="Shape 70"/>
        <p:cNvGrpSpPr/>
        <p:nvPr/>
      </p:nvGrpSpPr>
      <p:grpSpPr>
        <a:xfrm>
          <a:off x="0" y="0"/>
          <a:ext cx="0" cy="0"/>
          <a:chOff x="0" y="0"/>
          <a:chExt cx="0" cy="0"/>
        </a:xfrm>
      </p:grpSpPr>
      <p:sp>
        <p:nvSpPr>
          <p:cNvPr id="71" name="Shape 71"/>
          <p:cNvSpPr/>
          <p:nvPr/>
        </p:nvSpPr>
        <p:spPr>
          <a:xfrm>
            <a:off x="0" y="664225"/>
            <a:ext cx="678900" cy="111300"/>
          </a:xfrm>
          <a:prstGeom prst="rect">
            <a:avLst/>
          </a:prstGeom>
          <a:solidFill>
            <a:srgbClr val="02B3E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pic>
        <p:nvPicPr>
          <p:cNvPr id="72" name="Shape 72"/>
          <p:cNvPicPr preferRelativeResize="0"/>
          <p:nvPr/>
        </p:nvPicPr>
        <p:blipFill>
          <a:blip r:embed="rId2">
            <a:alphaModFix/>
          </a:blip>
          <a:stretch>
            <a:fillRect/>
          </a:stretch>
        </p:blipFill>
        <p:spPr>
          <a:xfrm>
            <a:off x="0" y="0"/>
            <a:ext cx="9144000" cy="5143500"/>
          </a:xfrm>
          <a:prstGeom prst="rect">
            <a:avLst/>
          </a:prstGeom>
          <a:noFill/>
          <a:ln>
            <a:noFill/>
          </a:ln>
        </p:spPr>
      </p:pic>
      <p:sp>
        <p:nvSpPr>
          <p:cNvPr id="73" name="Shape 73"/>
          <p:cNvSpPr txBox="1">
            <a:spLocks noGrp="1"/>
          </p:cNvSpPr>
          <p:nvPr>
            <p:ph type="title"/>
          </p:nvPr>
        </p:nvSpPr>
        <p:spPr>
          <a:xfrm>
            <a:off x="311700" y="346275"/>
            <a:ext cx="7833900" cy="572700"/>
          </a:xfrm>
          <a:prstGeom prst="rect">
            <a:avLst/>
          </a:prstGeom>
        </p:spPr>
        <p:txBody>
          <a:bodyPr spcFirstLastPara="1" wrap="square" lIns="91425" tIns="91425" rIns="91425" bIns="91425" anchor="ctr" anchorCtr="0"/>
          <a:lstStyle>
            <a:lvl1pPr lvl="0" rtl="0">
              <a:spcBef>
                <a:spcPts val="0"/>
              </a:spcBef>
              <a:spcAft>
                <a:spcPts val="0"/>
              </a:spcAft>
              <a:buNone/>
              <a:defRPr sz="1600" b="1">
                <a:solidFill>
                  <a:srgbClr val="525C65"/>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4" name="Shape 74"/>
          <p:cNvPicPr preferRelativeResize="0"/>
          <p:nvPr/>
        </p:nvPicPr>
        <p:blipFill>
          <a:blip r:embed="rId3">
            <a:alphaModFix/>
          </a:blip>
          <a:stretch>
            <a:fillRect/>
          </a:stretch>
        </p:blipFill>
        <p:spPr>
          <a:xfrm>
            <a:off x="8290829" y="436258"/>
            <a:ext cx="392750" cy="392750"/>
          </a:xfrm>
          <a:prstGeom prst="rect">
            <a:avLst/>
          </a:prstGeom>
          <a:noFill/>
          <a:ln>
            <a:noFill/>
          </a:ln>
        </p:spPr>
      </p:pic>
      <p:sp>
        <p:nvSpPr>
          <p:cNvPr id="75" name="Shape 75"/>
          <p:cNvSpPr/>
          <p:nvPr/>
        </p:nvSpPr>
        <p:spPr>
          <a:xfrm>
            <a:off x="440225" y="2370400"/>
            <a:ext cx="2518500" cy="1269600"/>
          </a:xfrm>
          <a:prstGeom prst="roundRect">
            <a:avLst>
              <a:gd name="adj" fmla="val 1974"/>
            </a:avLst>
          </a:prstGeom>
          <a:solidFill>
            <a:srgbClr val="FFFFFF"/>
          </a:solidFill>
          <a:ln>
            <a:noFill/>
          </a:ln>
          <a:effectLst>
            <a:outerShdw blurRad="57150" dist="19050" dir="5400000" algn="bl" rotWithShape="0">
              <a:srgbClr val="999999">
                <a:alpha val="50000"/>
              </a:srgbClr>
            </a:outerShdw>
          </a:effectLst>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6" name="Shape 76"/>
          <p:cNvSpPr txBox="1">
            <a:spLocks noGrp="1"/>
          </p:cNvSpPr>
          <p:nvPr>
            <p:ph type="title" idx="2"/>
          </p:nvPr>
        </p:nvSpPr>
        <p:spPr>
          <a:xfrm>
            <a:off x="1340400" y="2692817"/>
            <a:ext cx="1439700" cy="329100"/>
          </a:xfrm>
          <a:prstGeom prst="rect">
            <a:avLst/>
          </a:prstGeom>
        </p:spPr>
        <p:txBody>
          <a:bodyPr spcFirstLastPara="1" wrap="square" lIns="91425" tIns="91425" rIns="91425" bIns="91425" anchor="ctr" anchorCtr="0"/>
          <a:lstStyle>
            <a:lvl1pPr lvl="0" rtl="0">
              <a:spcBef>
                <a:spcPts val="0"/>
              </a:spcBef>
              <a:spcAft>
                <a:spcPts val="0"/>
              </a:spcAft>
              <a:buNone/>
              <a:defRPr sz="1400" b="1">
                <a:solidFill>
                  <a:srgbClr val="525C65"/>
                </a:solidFill>
              </a:defRPr>
            </a:lvl1pPr>
            <a:lvl2pPr lvl="1" rtl="0">
              <a:spcBef>
                <a:spcPts val="0"/>
              </a:spcBef>
              <a:spcAft>
                <a:spcPts val="0"/>
              </a:spcAft>
              <a:buNone/>
              <a:defRPr>
                <a:solidFill>
                  <a:srgbClr val="525C65"/>
                </a:solidFill>
              </a:defRPr>
            </a:lvl2pPr>
            <a:lvl3pPr lvl="2" rtl="0">
              <a:spcBef>
                <a:spcPts val="0"/>
              </a:spcBef>
              <a:spcAft>
                <a:spcPts val="0"/>
              </a:spcAft>
              <a:buNone/>
              <a:defRPr>
                <a:solidFill>
                  <a:srgbClr val="525C65"/>
                </a:solidFill>
              </a:defRPr>
            </a:lvl3pPr>
            <a:lvl4pPr lvl="3" rtl="0">
              <a:spcBef>
                <a:spcPts val="0"/>
              </a:spcBef>
              <a:spcAft>
                <a:spcPts val="0"/>
              </a:spcAft>
              <a:buNone/>
              <a:defRPr>
                <a:solidFill>
                  <a:srgbClr val="525C65"/>
                </a:solidFill>
              </a:defRPr>
            </a:lvl4pPr>
            <a:lvl5pPr lvl="4" rtl="0">
              <a:spcBef>
                <a:spcPts val="0"/>
              </a:spcBef>
              <a:spcAft>
                <a:spcPts val="0"/>
              </a:spcAft>
              <a:buNone/>
              <a:defRPr>
                <a:solidFill>
                  <a:srgbClr val="525C65"/>
                </a:solidFill>
              </a:defRPr>
            </a:lvl5pPr>
            <a:lvl6pPr lvl="5" rtl="0">
              <a:spcBef>
                <a:spcPts val="0"/>
              </a:spcBef>
              <a:spcAft>
                <a:spcPts val="0"/>
              </a:spcAft>
              <a:buNone/>
              <a:defRPr>
                <a:solidFill>
                  <a:srgbClr val="525C65"/>
                </a:solidFill>
              </a:defRPr>
            </a:lvl6pPr>
            <a:lvl7pPr lvl="6" rtl="0">
              <a:spcBef>
                <a:spcPts val="0"/>
              </a:spcBef>
              <a:spcAft>
                <a:spcPts val="0"/>
              </a:spcAft>
              <a:buNone/>
              <a:defRPr>
                <a:solidFill>
                  <a:srgbClr val="525C65"/>
                </a:solidFill>
              </a:defRPr>
            </a:lvl7pPr>
            <a:lvl8pPr lvl="7" rtl="0">
              <a:spcBef>
                <a:spcPts val="0"/>
              </a:spcBef>
              <a:spcAft>
                <a:spcPts val="0"/>
              </a:spcAft>
              <a:buNone/>
              <a:defRPr>
                <a:solidFill>
                  <a:srgbClr val="525C65"/>
                </a:solidFill>
              </a:defRPr>
            </a:lvl8pPr>
            <a:lvl9pPr lvl="8" rtl="0">
              <a:spcBef>
                <a:spcPts val="0"/>
              </a:spcBef>
              <a:spcAft>
                <a:spcPts val="0"/>
              </a:spcAft>
              <a:buNone/>
              <a:defRPr>
                <a:solidFill>
                  <a:srgbClr val="525C65"/>
                </a:solidFill>
              </a:defRPr>
            </a:lvl9pPr>
          </a:lstStyle>
          <a:p>
            <a:endParaRPr/>
          </a:p>
        </p:txBody>
      </p:sp>
      <p:sp>
        <p:nvSpPr>
          <p:cNvPr id="77" name="Shape 77"/>
          <p:cNvSpPr txBox="1">
            <a:spLocks noGrp="1"/>
          </p:cNvSpPr>
          <p:nvPr>
            <p:ph type="title" idx="3"/>
          </p:nvPr>
        </p:nvSpPr>
        <p:spPr>
          <a:xfrm>
            <a:off x="1340400" y="2965148"/>
            <a:ext cx="1583400" cy="329100"/>
          </a:xfrm>
          <a:prstGeom prst="rect">
            <a:avLst/>
          </a:prstGeom>
        </p:spPr>
        <p:txBody>
          <a:bodyPr spcFirstLastPara="1" wrap="square" lIns="91425" tIns="91425" rIns="91425" bIns="91425" anchor="ctr" anchorCtr="0"/>
          <a:lstStyle>
            <a:lvl1pPr lvl="0" rtl="0">
              <a:spcBef>
                <a:spcPts val="0"/>
              </a:spcBef>
              <a:spcAft>
                <a:spcPts val="0"/>
              </a:spcAft>
              <a:buNone/>
              <a:defRPr sz="800">
                <a:solidFill>
                  <a:srgbClr val="525C65"/>
                </a:solidFill>
              </a:defRPr>
            </a:lvl1pPr>
            <a:lvl2pPr lvl="1" rtl="0">
              <a:spcBef>
                <a:spcPts val="0"/>
              </a:spcBef>
              <a:spcAft>
                <a:spcPts val="0"/>
              </a:spcAft>
              <a:buNone/>
              <a:defRPr sz="800">
                <a:solidFill>
                  <a:srgbClr val="525C65"/>
                </a:solidFill>
              </a:defRPr>
            </a:lvl2pPr>
            <a:lvl3pPr lvl="2" rtl="0">
              <a:spcBef>
                <a:spcPts val="0"/>
              </a:spcBef>
              <a:spcAft>
                <a:spcPts val="0"/>
              </a:spcAft>
              <a:buNone/>
              <a:defRPr sz="800">
                <a:solidFill>
                  <a:srgbClr val="525C65"/>
                </a:solidFill>
              </a:defRPr>
            </a:lvl3pPr>
            <a:lvl4pPr lvl="3" rtl="0">
              <a:spcBef>
                <a:spcPts val="0"/>
              </a:spcBef>
              <a:spcAft>
                <a:spcPts val="0"/>
              </a:spcAft>
              <a:buNone/>
              <a:defRPr sz="800">
                <a:solidFill>
                  <a:srgbClr val="525C65"/>
                </a:solidFill>
              </a:defRPr>
            </a:lvl4pPr>
            <a:lvl5pPr lvl="4" rtl="0">
              <a:spcBef>
                <a:spcPts val="0"/>
              </a:spcBef>
              <a:spcAft>
                <a:spcPts val="0"/>
              </a:spcAft>
              <a:buNone/>
              <a:defRPr sz="800">
                <a:solidFill>
                  <a:srgbClr val="525C65"/>
                </a:solidFill>
              </a:defRPr>
            </a:lvl5pPr>
            <a:lvl6pPr lvl="5" rtl="0">
              <a:spcBef>
                <a:spcPts val="0"/>
              </a:spcBef>
              <a:spcAft>
                <a:spcPts val="0"/>
              </a:spcAft>
              <a:buNone/>
              <a:defRPr sz="800">
                <a:solidFill>
                  <a:srgbClr val="525C65"/>
                </a:solidFill>
              </a:defRPr>
            </a:lvl6pPr>
            <a:lvl7pPr lvl="6" rtl="0">
              <a:spcBef>
                <a:spcPts val="0"/>
              </a:spcBef>
              <a:spcAft>
                <a:spcPts val="0"/>
              </a:spcAft>
              <a:buNone/>
              <a:defRPr sz="800">
                <a:solidFill>
                  <a:srgbClr val="525C65"/>
                </a:solidFill>
              </a:defRPr>
            </a:lvl7pPr>
            <a:lvl8pPr lvl="7" rtl="0">
              <a:spcBef>
                <a:spcPts val="0"/>
              </a:spcBef>
              <a:spcAft>
                <a:spcPts val="0"/>
              </a:spcAft>
              <a:buNone/>
              <a:defRPr sz="800">
                <a:solidFill>
                  <a:srgbClr val="525C65"/>
                </a:solidFill>
              </a:defRPr>
            </a:lvl8pPr>
            <a:lvl9pPr lvl="8" rtl="0">
              <a:spcBef>
                <a:spcPts val="0"/>
              </a:spcBef>
              <a:spcAft>
                <a:spcPts val="0"/>
              </a:spcAft>
              <a:buNone/>
              <a:defRPr sz="800">
                <a:solidFill>
                  <a:srgbClr val="525C65"/>
                </a:solidFill>
              </a:defRPr>
            </a:lvl9pPr>
          </a:lstStyle>
          <a:p>
            <a:endParaRPr/>
          </a:p>
        </p:txBody>
      </p:sp>
      <p:sp>
        <p:nvSpPr>
          <p:cNvPr id="78" name="Shape 78"/>
          <p:cNvSpPr/>
          <p:nvPr/>
        </p:nvSpPr>
        <p:spPr>
          <a:xfrm>
            <a:off x="654750" y="2686309"/>
            <a:ext cx="572700" cy="572700"/>
          </a:xfrm>
          <a:prstGeom prst="rect">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9" name="Shape 79"/>
          <p:cNvSpPr/>
          <p:nvPr/>
        </p:nvSpPr>
        <p:spPr>
          <a:xfrm>
            <a:off x="3240825" y="2370400"/>
            <a:ext cx="2518500" cy="1269600"/>
          </a:xfrm>
          <a:prstGeom prst="roundRect">
            <a:avLst>
              <a:gd name="adj" fmla="val 1974"/>
            </a:avLst>
          </a:prstGeom>
          <a:solidFill>
            <a:srgbClr val="FFFFFF"/>
          </a:solidFill>
          <a:ln>
            <a:noFill/>
          </a:ln>
          <a:effectLst>
            <a:outerShdw blurRad="57150" dist="19050" dir="5400000" algn="bl" rotWithShape="0">
              <a:srgbClr val="999999">
                <a:alpha val="50000"/>
              </a:srgbClr>
            </a:outerShdw>
          </a:effectLst>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0" name="Shape 80"/>
          <p:cNvSpPr txBox="1">
            <a:spLocks noGrp="1"/>
          </p:cNvSpPr>
          <p:nvPr>
            <p:ph type="title" idx="4"/>
          </p:nvPr>
        </p:nvSpPr>
        <p:spPr>
          <a:xfrm>
            <a:off x="4141000" y="2692817"/>
            <a:ext cx="1439700" cy="329100"/>
          </a:xfrm>
          <a:prstGeom prst="rect">
            <a:avLst/>
          </a:prstGeom>
        </p:spPr>
        <p:txBody>
          <a:bodyPr spcFirstLastPara="1" wrap="square" lIns="91425" tIns="91425" rIns="91425" bIns="91425" anchor="ctr" anchorCtr="0"/>
          <a:lstStyle>
            <a:lvl1pPr lvl="0" rtl="0">
              <a:spcBef>
                <a:spcPts val="0"/>
              </a:spcBef>
              <a:spcAft>
                <a:spcPts val="0"/>
              </a:spcAft>
              <a:buNone/>
              <a:defRPr sz="1400" b="1">
                <a:solidFill>
                  <a:srgbClr val="525C65"/>
                </a:solidFill>
              </a:defRPr>
            </a:lvl1pPr>
            <a:lvl2pPr lvl="1" rtl="0">
              <a:spcBef>
                <a:spcPts val="0"/>
              </a:spcBef>
              <a:spcAft>
                <a:spcPts val="0"/>
              </a:spcAft>
              <a:buNone/>
              <a:defRPr>
                <a:solidFill>
                  <a:srgbClr val="525C65"/>
                </a:solidFill>
              </a:defRPr>
            </a:lvl2pPr>
            <a:lvl3pPr lvl="2" rtl="0">
              <a:spcBef>
                <a:spcPts val="0"/>
              </a:spcBef>
              <a:spcAft>
                <a:spcPts val="0"/>
              </a:spcAft>
              <a:buNone/>
              <a:defRPr>
                <a:solidFill>
                  <a:srgbClr val="525C65"/>
                </a:solidFill>
              </a:defRPr>
            </a:lvl3pPr>
            <a:lvl4pPr lvl="3" rtl="0">
              <a:spcBef>
                <a:spcPts val="0"/>
              </a:spcBef>
              <a:spcAft>
                <a:spcPts val="0"/>
              </a:spcAft>
              <a:buNone/>
              <a:defRPr>
                <a:solidFill>
                  <a:srgbClr val="525C65"/>
                </a:solidFill>
              </a:defRPr>
            </a:lvl4pPr>
            <a:lvl5pPr lvl="4" rtl="0">
              <a:spcBef>
                <a:spcPts val="0"/>
              </a:spcBef>
              <a:spcAft>
                <a:spcPts val="0"/>
              </a:spcAft>
              <a:buNone/>
              <a:defRPr>
                <a:solidFill>
                  <a:srgbClr val="525C65"/>
                </a:solidFill>
              </a:defRPr>
            </a:lvl5pPr>
            <a:lvl6pPr lvl="5" rtl="0">
              <a:spcBef>
                <a:spcPts val="0"/>
              </a:spcBef>
              <a:spcAft>
                <a:spcPts val="0"/>
              </a:spcAft>
              <a:buNone/>
              <a:defRPr>
                <a:solidFill>
                  <a:srgbClr val="525C65"/>
                </a:solidFill>
              </a:defRPr>
            </a:lvl6pPr>
            <a:lvl7pPr lvl="6" rtl="0">
              <a:spcBef>
                <a:spcPts val="0"/>
              </a:spcBef>
              <a:spcAft>
                <a:spcPts val="0"/>
              </a:spcAft>
              <a:buNone/>
              <a:defRPr>
                <a:solidFill>
                  <a:srgbClr val="525C65"/>
                </a:solidFill>
              </a:defRPr>
            </a:lvl7pPr>
            <a:lvl8pPr lvl="7" rtl="0">
              <a:spcBef>
                <a:spcPts val="0"/>
              </a:spcBef>
              <a:spcAft>
                <a:spcPts val="0"/>
              </a:spcAft>
              <a:buNone/>
              <a:defRPr>
                <a:solidFill>
                  <a:srgbClr val="525C65"/>
                </a:solidFill>
              </a:defRPr>
            </a:lvl8pPr>
            <a:lvl9pPr lvl="8" rtl="0">
              <a:spcBef>
                <a:spcPts val="0"/>
              </a:spcBef>
              <a:spcAft>
                <a:spcPts val="0"/>
              </a:spcAft>
              <a:buNone/>
              <a:defRPr>
                <a:solidFill>
                  <a:srgbClr val="525C65"/>
                </a:solidFill>
              </a:defRPr>
            </a:lvl9pPr>
          </a:lstStyle>
          <a:p>
            <a:endParaRPr/>
          </a:p>
        </p:txBody>
      </p:sp>
      <p:sp>
        <p:nvSpPr>
          <p:cNvPr id="81" name="Shape 81"/>
          <p:cNvSpPr txBox="1">
            <a:spLocks noGrp="1"/>
          </p:cNvSpPr>
          <p:nvPr>
            <p:ph type="title" idx="5"/>
          </p:nvPr>
        </p:nvSpPr>
        <p:spPr>
          <a:xfrm>
            <a:off x="4141000" y="2965148"/>
            <a:ext cx="1583400" cy="329100"/>
          </a:xfrm>
          <a:prstGeom prst="rect">
            <a:avLst/>
          </a:prstGeom>
        </p:spPr>
        <p:txBody>
          <a:bodyPr spcFirstLastPara="1" wrap="square" lIns="91425" tIns="91425" rIns="91425" bIns="91425" anchor="ctr" anchorCtr="0"/>
          <a:lstStyle>
            <a:lvl1pPr lvl="0" rtl="0">
              <a:spcBef>
                <a:spcPts val="0"/>
              </a:spcBef>
              <a:spcAft>
                <a:spcPts val="0"/>
              </a:spcAft>
              <a:buNone/>
              <a:defRPr sz="800">
                <a:solidFill>
                  <a:srgbClr val="525C65"/>
                </a:solidFill>
              </a:defRPr>
            </a:lvl1pPr>
            <a:lvl2pPr lvl="1" rtl="0">
              <a:spcBef>
                <a:spcPts val="0"/>
              </a:spcBef>
              <a:spcAft>
                <a:spcPts val="0"/>
              </a:spcAft>
              <a:buNone/>
              <a:defRPr sz="800">
                <a:solidFill>
                  <a:srgbClr val="525C65"/>
                </a:solidFill>
              </a:defRPr>
            </a:lvl2pPr>
            <a:lvl3pPr lvl="2" rtl="0">
              <a:spcBef>
                <a:spcPts val="0"/>
              </a:spcBef>
              <a:spcAft>
                <a:spcPts val="0"/>
              </a:spcAft>
              <a:buNone/>
              <a:defRPr sz="800">
                <a:solidFill>
                  <a:srgbClr val="525C65"/>
                </a:solidFill>
              </a:defRPr>
            </a:lvl3pPr>
            <a:lvl4pPr lvl="3" rtl="0">
              <a:spcBef>
                <a:spcPts val="0"/>
              </a:spcBef>
              <a:spcAft>
                <a:spcPts val="0"/>
              </a:spcAft>
              <a:buNone/>
              <a:defRPr sz="800">
                <a:solidFill>
                  <a:srgbClr val="525C65"/>
                </a:solidFill>
              </a:defRPr>
            </a:lvl4pPr>
            <a:lvl5pPr lvl="4" rtl="0">
              <a:spcBef>
                <a:spcPts val="0"/>
              </a:spcBef>
              <a:spcAft>
                <a:spcPts val="0"/>
              </a:spcAft>
              <a:buNone/>
              <a:defRPr sz="800">
                <a:solidFill>
                  <a:srgbClr val="525C65"/>
                </a:solidFill>
              </a:defRPr>
            </a:lvl5pPr>
            <a:lvl6pPr lvl="5" rtl="0">
              <a:spcBef>
                <a:spcPts val="0"/>
              </a:spcBef>
              <a:spcAft>
                <a:spcPts val="0"/>
              </a:spcAft>
              <a:buNone/>
              <a:defRPr sz="800">
                <a:solidFill>
                  <a:srgbClr val="525C65"/>
                </a:solidFill>
              </a:defRPr>
            </a:lvl6pPr>
            <a:lvl7pPr lvl="6" rtl="0">
              <a:spcBef>
                <a:spcPts val="0"/>
              </a:spcBef>
              <a:spcAft>
                <a:spcPts val="0"/>
              </a:spcAft>
              <a:buNone/>
              <a:defRPr sz="800">
                <a:solidFill>
                  <a:srgbClr val="525C65"/>
                </a:solidFill>
              </a:defRPr>
            </a:lvl7pPr>
            <a:lvl8pPr lvl="7" rtl="0">
              <a:spcBef>
                <a:spcPts val="0"/>
              </a:spcBef>
              <a:spcAft>
                <a:spcPts val="0"/>
              </a:spcAft>
              <a:buNone/>
              <a:defRPr sz="800">
                <a:solidFill>
                  <a:srgbClr val="525C65"/>
                </a:solidFill>
              </a:defRPr>
            </a:lvl8pPr>
            <a:lvl9pPr lvl="8" rtl="0">
              <a:spcBef>
                <a:spcPts val="0"/>
              </a:spcBef>
              <a:spcAft>
                <a:spcPts val="0"/>
              </a:spcAft>
              <a:buNone/>
              <a:defRPr sz="800">
                <a:solidFill>
                  <a:srgbClr val="525C65"/>
                </a:solidFill>
              </a:defRPr>
            </a:lvl9pPr>
          </a:lstStyle>
          <a:p>
            <a:endParaRPr/>
          </a:p>
        </p:txBody>
      </p:sp>
      <p:sp>
        <p:nvSpPr>
          <p:cNvPr id="82" name="Shape 82"/>
          <p:cNvSpPr/>
          <p:nvPr/>
        </p:nvSpPr>
        <p:spPr>
          <a:xfrm>
            <a:off x="3455350" y="2686309"/>
            <a:ext cx="572700" cy="572700"/>
          </a:xfrm>
          <a:prstGeom prst="rect">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3" name="Shape 83"/>
          <p:cNvSpPr/>
          <p:nvPr/>
        </p:nvSpPr>
        <p:spPr>
          <a:xfrm>
            <a:off x="6041425" y="2370400"/>
            <a:ext cx="2518500" cy="1269600"/>
          </a:xfrm>
          <a:prstGeom prst="roundRect">
            <a:avLst>
              <a:gd name="adj" fmla="val 1974"/>
            </a:avLst>
          </a:prstGeom>
          <a:solidFill>
            <a:srgbClr val="FFFFFF"/>
          </a:solidFill>
          <a:ln>
            <a:noFill/>
          </a:ln>
          <a:effectLst>
            <a:outerShdw blurRad="57150" dist="19050" dir="5400000" algn="bl" rotWithShape="0">
              <a:srgbClr val="999999">
                <a:alpha val="50000"/>
              </a:srgbClr>
            </a:outerShdw>
          </a:effectLst>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4" name="Shape 84"/>
          <p:cNvSpPr txBox="1">
            <a:spLocks noGrp="1"/>
          </p:cNvSpPr>
          <p:nvPr>
            <p:ph type="title" idx="6"/>
          </p:nvPr>
        </p:nvSpPr>
        <p:spPr>
          <a:xfrm>
            <a:off x="6941600" y="2692817"/>
            <a:ext cx="1439700" cy="329100"/>
          </a:xfrm>
          <a:prstGeom prst="rect">
            <a:avLst/>
          </a:prstGeom>
        </p:spPr>
        <p:txBody>
          <a:bodyPr spcFirstLastPara="1" wrap="square" lIns="91425" tIns="91425" rIns="91425" bIns="91425" anchor="ctr" anchorCtr="0"/>
          <a:lstStyle>
            <a:lvl1pPr lvl="0" rtl="0">
              <a:spcBef>
                <a:spcPts val="0"/>
              </a:spcBef>
              <a:spcAft>
                <a:spcPts val="0"/>
              </a:spcAft>
              <a:buNone/>
              <a:defRPr sz="1400" b="1">
                <a:solidFill>
                  <a:srgbClr val="525C65"/>
                </a:solidFill>
              </a:defRPr>
            </a:lvl1pPr>
            <a:lvl2pPr lvl="1" rtl="0">
              <a:spcBef>
                <a:spcPts val="0"/>
              </a:spcBef>
              <a:spcAft>
                <a:spcPts val="0"/>
              </a:spcAft>
              <a:buNone/>
              <a:defRPr>
                <a:solidFill>
                  <a:srgbClr val="525C65"/>
                </a:solidFill>
              </a:defRPr>
            </a:lvl2pPr>
            <a:lvl3pPr lvl="2" rtl="0">
              <a:spcBef>
                <a:spcPts val="0"/>
              </a:spcBef>
              <a:spcAft>
                <a:spcPts val="0"/>
              </a:spcAft>
              <a:buNone/>
              <a:defRPr>
                <a:solidFill>
                  <a:srgbClr val="525C65"/>
                </a:solidFill>
              </a:defRPr>
            </a:lvl3pPr>
            <a:lvl4pPr lvl="3" rtl="0">
              <a:spcBef>
                <a:spcPts val="0"/>
              </a:spcBef>
              <a:spcAft>
                <a:spcPts val="0"/>
              </a:spcAft>
              <a:buNone/>
              <a:defRPr>
                <a:solidFill>
                  <a:srgbClr val="525C65"/>
                </a:solidFill>
              </a:defRPr>
            </a:lvl4pPr>
            <a:lvl5pPr lvl="4" rtl="0">
              <a:spcBef>
                <a:spcPts val="0"/>
              </a:spcBef>
              <a:spcAft>
                <a:spcPts val="0"/>
              </a:spcAft>
              <a:buNone/>
              <a:defRPr>
                <a:solidFill>
                  <a:srgbClr val="525C65"/>
                </a:solidFill>
              </a:defRPr>
            </a:lvl5pPr>
            <a:lvl6pPr lvl="5" rtl="0">
              <a:spcBef>
                <a:spcPts val="0"/>
              </a:spcBef>
              <a:spcAft>
                <a:spcPts val="0"/>
              </a:spcAft>
              <a:buNone/>
              <a:defRPr>
                <a:solidFill>
                  <a:srgbClr val="525C65"/>
                </a:solidFill>
              </a:defRPr>
            </a:lvl6pPr>
            <a:lvl7pPr lvl="6" rtl="0">
              <a:spcBef>
                <a:spcPts val="0"/>
              </a:spcBef>
              <a:spcAft>
                <a:spcPts val="0"/>
              </a:spcAft>
              <a:buNone/>
              <a:defRPr>
                <a:solidFill>
                  <a:srgbClr val="525C65"/>
                </a:solidFill>
              </a:defRPr>
            </a:lvl7pPr>
            <a:lvl8pPr lvl="7" rtl="0">
              <a:spcBef>
                <a:spcPts val="0"/>
              </a:spcBef>
              <a:spcAft>
                <a:spcPts val="0"/>
              </a:spcAft>
              <a:buNone/>
              <a:defRPr>
                <a:solidFill>
                  <a:srgbClr val="525C65"/>
                </a:solidFill>
              </a:defRPr>
            </a:lvl8pPr>
            <a:lvl9pPr lvl="8" rtl="0">
              <a:spcBef>
                <a:spcPts val="0"/>
              </a:spcBef>
              <a:spcAft>
                <a:spcPts val="0"/>
              </a:spcAft>
              <a:buNone/>
              <a:defRPr>
                <a:solidFill>
                  <a:srgbClr val="525C65"/>
                </a:solidFill>
              </a:defRPr>
            </a:lvl9pPr>
          </a:lstStyle>
          <a:p>
            <a:endParaRPr/>
          </a:p>
        </p:txBody>
      </p:sp>
      <p:sp>
        <p:nvSpPr>
          <p:cNvPr id="85" name="Shape 85"/>
          <p:cNvSpPr txBox="1">
            <a:spLocks noGrp="1"/>
          </p:cNvSpPr>
          <p:nvPr>
            <p:ph type="title" idx="7"/>
          </p:nvPr>
        </p:nvSpPr>
        <p:spPr>
          <a:xfrm>
            <a:off x="6941600" y="2965148"/>
            <a:ext cx="1583400" cy="329100"/>
          </a:xfrm>
          <a:prstGeom prst="rect">
            <a:avLst/>
          </a:prstGeom>
        </p:spPr>
        <p:txBody>
          <a:bodyPr spcFirstLastPara="1" wrap="square" lIns="91425" tIns="91425" rIns="91425" bIns="91425" anchor="ctr" anchorCtr="0"/>
          <a:lstStyle>
            <a:lvl1pPr lvl="0" rtl="0">
              <a:spcBef>
                <a:spcPts val="0"/>
              </a:spcBef>
              <a:spcAft>
                <a:spcPts val="0"/>
              </a:spcAft>
              <a:buNone/>
              <a:defRPr sz="800">
                <a:solidFill>
                  <a:srgbClr val="525C65"/>
                </a:solidFill>
              </a:defRPr>
            </a:lvl1pPr>
            <a:lvl2pPr lvl="1" rtl="0">
              <a:spcBef>
                <a:spcPts val="0"/>
              </a:spcBef>
              <a:spcAft>
                <a:spcPts val="0"/>
              </a:spcAft>
              <a:buNone/>
              <a:defRPr sz="800">
                <a:solidFill>
                  <a:srgbClr val="525C65"/>
                </a:solidFill>
              </a:defRPr>
            </a:lvl2pPr>
            <a:lvl3pPr lvl="2" rtl="0">
              <a:spcBef>
                <a:spcPts val="0"/>
              </a:spcBef>
              <a:spcAft>
                <a:spcPts val="0"/>
              </a:spcAft>
              <a:buNone/>
              <a:defRPr sz="800">
                <a:solidFill>
                  <a:srgbClr val="525C65"/>
                </a:solidFill>
              </a:defRPr>
            </a:lvl3pPr>
            <a:lvl4pPr lvl="3" rtl="0">
              <a:spcBef>
                <a:spcPts val="0"/>
              </a:spcBef>
              <a:spcAft>
                <a:spcPts val="0"/>
              </a:spcAft>
              <a:buNone/>
              <a:defRPr sz="800">
                <a:solidFill>
                  <a:srgbClr val="525C65"/>
                </a:solidFill>
              </a:defRPr>
            </a:lvl4pPr>
            <a:lvl5pPr lvl="4" rtl="0">
              <a:spcBef>
                <a:spcPts val="0"/>
              </a:spcBef>
              <a:spcAft>
                <a:spcPts val="0"/>
              </a:spcAft>
              <a:buNone/>
              <a:defRPr sz="800">
                <a:solidFill>
                  <a:srgbClr val="525C65"/>
                </a:solidFill>
              </a:defRPr>
            </a:lvl5pPr>
            <a:lvl6pPr lvl="5" rtl="0">
              <a:spcBef>
                <a:spcPts val="0"/>
              </a:spcBef>
              <a:spcAft>
                <a:spcPts val="0"/>
              </a:spcAft>
              <a:buNone/>
              <a:defRPr sz="800">
                <a:solidFill>
                  <a:srgbClr val="525C65"/>
                </a:solidFill>
              </a:defRPr>
            </a:lvl6pPr>
            <a:lvl7pPr lvl="6" rtl="0">
              <a:spcBef>
                <a:spcPts val="0"/>
              </a:spcBef>
              <a:spcAft>
                <a:spcPts val="0"/>
              </a:spcAft>
              <a:buNone/>
              <a:defRPr sz="800">
                <a:solidFill>
                  <a:srgbClr val="525C65"/>
                </a:solidFill>
              </a:defRPr>
            </a:lvl7pPr>
            <a:lvl8pPr lvl="7" rtl="0">
              <a:spcBef>
                <a:spcPts val="0"/>
              </a:spcBef>
              <a:spcAft>
                <a:spcPts val="0"/>
              </a:spcAft>
              <a:buNone/>
              <a:defRPr sz="800">
                <a:solidFill>
                  <a:srgbClr val="525C65"/>
                </a:solidFill>
              </a:defRPr>
            </a:lvl8pPr>
            <a:lvl9pPr lvl="8" rtl="0">
              <a:spcBef>
                <a:spcPts val="0"/>
              </a:spcBef>
              <a:spcAft>
                <a:spcPts val="0"/>
              </a:spcAft>
              <a:buNone/>
              <a:defRPr sz="800">
                <a:solidFill>
                  <a:srgbClr val="525C65"/>
                </a:solidFill>
              </a:defRPr>
            </a:lvl9pPr>
          </a:lstStyle>
          <a:p>
            <a:endParaRPr/>
          </a:p>
        </p:txBody>
      </p:sp>
      <p:sp>
        <p:nvSpPr>
          <p:cNvPr id="86" name="Shape 86"/>
          <p:cNvSpPr/>
          <p:nvPr/>
        </p:nvSpPr>
        <p:spPr>
          <a:xfrm>
            <a:off x="6255950" y="2686309"/>
            <a:ext cx="572700" cy="572700"/>
          </a:xfrm>
          <a:prstGeom prst="rect">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pic>
        <p:nvPicPr>
          <p:cNvPr id="87" name="Shape 87"/>
          <p:cNvPicPr preferRelativeResize="0"/>
          <p:nvPr/>
        </p:nvPicPr>
        <p:blipFill>
          <a:blip r:embed="rId4">
            <a:alphaModFix/>
          </a:blip>
          <a:stretch>
            <a:fillRect/>
          </a:stretch>
        </p:blipFill>
        <p:spPr>
          <a:xfrm>
            <a:off x="654750" y="2686300"/>
            <a:ext cx="572700" cy="572700"/>
          </a:xfrm>
          <a:prstGeom prst="rect">
            <a:avLst/>
          </a:prstGeom>
          <a:noFill/>
          <a:ln>
            <a:noFill/>
          </a:ln>
        </p:spPr>
      </p:pic>
      <p:pic>
        <p:nvPicPr>
          <p:cNvPr id="88" name="Shape 88"/>
          <p:cNvPicPr preferRelativeResize="0"/>
          <p:nvPr/>
        </p:nvPicPr>
        <p:blipFill>
          <a:blip r:embed="rId5">
            <a:alphaModFix/>
          </a:blip>
          <a:stretch>
            <a:fillRect/>
          </a:stretch>
        </p:blipFill>
        <p:spPr>
          <a:xfrm>
            <a:off x="6255950" y="2686301"/>
            <a:ext cx="572700" cy="572700"/>
          </a:xfrm>
          <a:prstGeom prst="rect">
            <a:avLst/>
          </a:prstGeom>
          <a:noFill/>
          <a:ln>
            <a:noFill/>
          </a:ln>
        </p:spPr>
      </p:pic>
      <p:pic>
        <p:nvPicPr>
          <p:cNvPr id="89" name="Shape 89"/>
          <p:cNvPicPr preferRelativeResize="0"/>
          <p:nvPr/>
        </p:nvPicPr>
        <p:blipFill>
          <a:blip r:embed="rId6">
            <a:alphaModFix/>
          </a:blip>
          <a:stretch>
            <a:fillRect/>
          </a:stretch>
        </p:blipFill>
        <p:spPr>
          <a:xfrm>
            <a:off x="3455350" y="2692825"/>
            <a:ext cx="572700" cy="572700"/>
          </a:xfrm>
          <a:prstGeom prst="rect">
            <a:avLst/>
          </a:prstGeom>
          <a:noFill/>
          <a:ln>
            <a:noFill/>
          </a:ln>
        </p:spPr>
      </p:pic>
      <p:sp>
        <p:nvSpPr>
          <p:cNvPr id="90" name="Shape 90"/>
          <p:cNvSpPr txBox="1">
            <a:spLocks noGrp="1"/>
          </p:cNvSpPr>
          <p:nvPr>
            <p:ph type="title" idx="8"/>
          </p:nvPr>
        </p:nvSpPr>
        <p:spPr>
          <a:xfrm>
            <a:off x="311700" y="1076625"/>
            <a:ext cx="3792000" cy="403800"/>
          </a:xfrm>
          <a:prstGeom prst="rect">
            <a:avLst/>
          </a:prstGeom>
        </p:spPr>
        <p:txBody>
          <a:bodyPr spcFirstLastPara="1" wrap="square" lIns="91425" tIns="91425" rIns="91425" bIns="91425" anchor="ctr" anchorCtr="0"/>
          <a:lstStyle>
            <a:lvl1pPr lvl="0" rtl="0">
              <a:spcBef>
                <a:spcPts val="0"/>
              </a:spcBef>
              <a:spcAft>
                <a:spcPts val="0"/>
              </a:spcAft>
              <a:buNone/>
              <a:defRPr sz="2400" b="1">
                <a:solidFill>
                  <a:srgbClr val="02B3E4"/>
                </a:solidFill>
              </a:defRPr>
            </a:lvl1pPr>
            <a:lvl2pPr lvl="1" rtl="0">
              <a:spcBef>
                <a:spcPts val="0"/>
              </a:spcBef>
              <a:spcAft>
                <a:spcPts val="0"/>
              </a:spcAft>
              <a:buNone/>
              <a:defRPr b="1">
                <a:solidFill>
                  <a:srgbClr val="02B3E4"/>
                </a:solidFill>
              </a:defRPr>
            </a:lvl2pPr>
            <a:lvl3pPr lvl="2" rtl="0">
              <a:spcBef>
                <a:spcPts val="0"/>
              </a:spcBef>
              <a:spcAft>
                <a:spcPts val="0"/>
              </a:spcAft>
              <a:buNone/>
              <a:defRPr b="1">
                <a:solidFill>
                  <a:srgbClr val="02B3E4"/>
                </a:solidFill>
              </a:defRPr>
            </a:lvl3pPr>
            <a:lvl4pPr lvl="3" rtl="0">
              <a:spcBef>
                <a:spcPts val="0"/>
              </a:spcBef>
              <a:spcAft>
                <a:spcPts val="0"/>
              </a:spcAft>
              <a:buNone/>
              <a:defRPr b="1">
                <a:solidFill>
                  <a:srgbClr val="02B3E4"/>
                </a:solidFill>
              </a:defRPr>
            </a:lvl4pPr>
            <a:lvl5pPr lvl="4" rtl="0">
              <a:spcBef>
                <a:spcPts val="0"/>
              </a:spcBef>
              <a:spcAft>
                <a:spcPts val="0"/>
              </a:spcAft>
              <a:buNone/>
              <a:defRPr b="1">
                <a:solidFill>
                  <a:srgbClr val="02B3E4"/>
                </a:solidFill>
              </a:defRPr>
            </a:lvl5pPr>
            <a:lvl6pPr lvl="5" rtl="0">
              <a:spcBef>
                <a:spcPts val="0"/>
              </a:spcBef>
              <a:spcAft>
                <a:spcPts val="0"/>
              </a:spcAft>
              <a:buNone/>
              <a:defRPr b="1">
                <a:solidFill>
                  <a:srgbClr val="02B3E4"/>
                </a:solidFill>
              </a:defRPr>
            </a:lvl6pPr>
            <a:lvl7pPr lvl="6" rtl="0">
              <a:spcBef>
                <a:spcPts val="0"/>
              </a:spcBef>
              <a:spcAft>
                <a:spcPts val="0"/>
              </a:spcAft>
              <a:buNone/>
              <a:defRPr b="1">
                <a:solidFill>
                  <a:srgbClr val="02B3E4"/>
                </a:solidFill>
              </a:defRPr>
            </a:lvl7pPr>
            <a:lvl8pPr lvl="7" rtl="0">
              <a:spcBef>
                <a:spcPts val="0"/>
              </a:spcBef>
              <a:spcAft>
                <a:spcPts val="0"/>
              </a:spcAft>
              <a:buNone/>
              <a:defRPr b="1">
                <a:solidFill>
                  <a:srgbClr val="02B3E4"/>
                </a:solidFill>
              </a:defRPr>
            </a:lvl8pPr>
            <a:lvl9pPr lvl="8" rtl="0">
              <a:spcBef>
                <a:spcPts val="0"/>
              </a:spcBef>
              <a:spcAft>
                <a:spcPts val="0"/>
              </a:spcAft>
              <a:buNone/>
              <a:defRPr b="1">
                <a:solidFill>
                  <a:srgbClr val="02B3E4"/>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ustom 1">
  <p:cSld name="CUSTOM_4_1_1">
    <p:spTree>
      <p:nvGrpSpPr>
        <p:cNvPr id="1" name="Shape 91"/>
        <p:cNvGrpSpPr/>
        <p:nvPr/>
      </p:nvGrpSpPr>
      <p:grpSpPr>
        <a:xfrm>
          <a:off x="0" y="0"/>
          <a:ext cx="0" cy="0"/>
          <a:chOff x="0" y="0"/>
          <a:chExt cx="0" cy="0"/>
        </a:xfrm>
      </p:grpSpPr>
      <p:pic>
        <p:nvPicPr>
          <p:cNvPr id="92" name="Shape 92"/>
          <p:cNvPicPr preferRelativeResize="0"/>
          <p:nvPr/>
        </p:nvPicPr>
        <p:blipFill>
          <a:blip r:embed="rId2">
            <a:alphaModFix/>
          </a:blip>
          <a:stretch>
            <a:fillRect/>
          </a:stretch>
        </p:blipFill>
        <p:spPr>
          <a:xfrm>
            <a:off x="311700" y="771150"/>
            <a:ext cx="8450100" cy="3847502"/>
          </a:xfrm>
          <a:prstGeom prst="rect">
            <a:avLst/>
          </a:prstGeom>
          <a:noFill/>
          <a:ln>
            <a:noFill/>
          </a:ln>
        </p:spPr>
      </p:pic>
      <p:sp>
        <p:nvSpPr>
          <p:cNvPr id="93" name="Shape 93"/>
          <p:cNvSpPr/>
          <p:nvPr/>
        </p:nvSpPr>
        <p:spPr>
          <a:xfrm>
            <a:off x="0" y="664225"/>
            <a:ext cx="678900" cy="111300"/>
          </a:xfrm>
          <a:prstGeom prst="rect">
            <a:avLst/>
          </a:prstGeom>
          <a:solidFill>
            <a:srgbClr val="02B3E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4" name="Shape 94"/>
          <p:cNvSpPr txBox="1">
            <a:spLocks noGrp="1"/>
          </p:cNvSpPr>
          <p:nvPr>
            <p:ph type="title"/>
          </p:nvPr>
        </p:nvSpPr>
        <p:spPr>
          <a:xfrm>
            <a:off x="311700" y="346275"/>
            <a:ext cx="6155700" cy="572700"/>
          </a:xfrm>
          <a:prstGeom prst="rect">
            <a:avLst/>
          </a:prstGeom>
        </p:spPr>
        <p:txBody>
          <a:bodyPr spcFirstLastPara="1" wrap="square" lIns="91425" tIns="91425" rIns="91425" bIns="91425" anchor="ctr" anchorCtr="0"/>
          <a:lstStyle>
            <a:lvl1pPr lvl="0" rtl="0">
              <a:spcBef>
                <a:spcPts val="0"/>
              </a:spcBef>
              <a:spcAft>
                <a:spcPts val="0"/>
              </a:spcAft>
              <a:buNone/>
              <a:defRPr sz="1600" b="1">
                <a:solidFill>
                  <a:srgbClr val="525C65"/>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5" name="Shape 95"/>
          <p:cNvPicPr preferRelativeResize="0"/>
          <p:nvPr/>
        </p:nvPicPr>
        <p:blipFill>
          <a:blip r:embed="rId3">
            <a:alphaModFix/>
          </a:blip>
          <a:stretch>
            <a:fillRect/>
          </a:stretch>
        </p:blipFill>
        <p:spPr>
          <a:xfrm>
            <a:off x="8290829" y="436258"/>
            <a:ext cx="392750" cy="392750"/>
          </a:xfrm>
          <a:prstGeom prst="rect">
            <a:avLst/>
          </a:prstGeom>
          <a:noFill/>
          <a:ln>
            <a:noFill/>
          </a:ln>
        </p:spPr>
      </p:pic>
      <p:sp>
        <p:nvSpPr>
          <p:cNvPr id="96" name="Shape 96"/>
          <p:cNvSpPr txBox="1">
            <a:spLocks noGrp="1"/>
          </p:cNvSpPr>
          <p:nvPr>
            <p:ph type="title" idx="2"/>
          </p:nvPr>
        </p:nvSpPr>
        <p:spPr>
          <a:xfrm>
            <a:off x="311700" y="1076625"/>
            <a:ext cx="3792000" cy="403800"/>
          </a:xfrm>
          <a:prstGeom prst="rect">
            <a:avLst/>
          </a:prstGeom>
        </p:spPr>
        <p:txBody>
          <a:bodyPr spcFirstLastPara="1" wrap="square" lIns="91425" tIns="91425" rIns="91425" bIns="91425" anchor="ctr" anchorCtr="0"/>
          <a:lstStyle>
            <a:lvl1pPr lvl="0" rtl="0">
              <a:spcBef>
                <a:spcPts val="0"/>
              </a:spcBef>
              <a:spcAft>
                <a:spcPts val="0"/>
              </a:spcAft>
              <a:buNone/>
              <a:defRPr sz="2400" b="1">
                <a:solidFill>
                  <a:srgbClr val="02B3E4"/>
                </a:solidFill>
              </a:defRPr>
            </a:lvl1pPr>
            <a:lvl2pPr lvl="1" rtl="0">
              <a:spcBef>
                <a:spcPts val="0"/>
              </a:spcBef>
              <a:spcAft>
                <a:spcPts val="0"/>
              </a:spcAft>
              <a:buNone/>
              <a:defRPr b="1">
                <a:solidFill>
                  <a:srgbClr val="02B3E4"/>
                </a:solidFill>
              </a:defRPr>
            </a:lvl2pPr>
            <a:lvl3pPr lvl="2" rtl="0">
              <a:spcBef>
                <a:spcPts val="0"/>
              </a:spcBef>
              <a:spcAft>
                <a:spcPts val="0"/>
              </a:spcAft>
              <a:buNone/>
              <a:defRPr b="1">
                <a:solidFill>
                  <a:srgbClr val="02B3E4"/>
                </a:solidFill>
              </a:defRPr>
            </a:lvl3pPr>
            <a:lvl4pPr lvl="3" rtl="0">
              <a:spcBef>
                <a:spcPts val="0"/>
              </a:spcBef>
              <a:spcAft>
                <a:spcPts val="0"/>
              </a:spcAft>
              <a:buNone/>
              <a:defRPr b="1">
                <a:solidFill>
                  <a:srgbClr val="02B3E4"/>
                </a:solidFill>
              </a:defRPr>
            </a:lvl4pPr>
            <a:lvl5pPr lvl="4" rtl="0">
              <a:spcBef>
                <a:spcPts val="0"/>
              </a:spcBef>
              <a:spcAft>
                <a:spcPts val="0"/>
              </a:spcAft>
              <a:buNone/>
              <a:defRPr b="1">
                <a:solidFill>
                  <a:srgbClr val="02B3E4"/>
                </a:solidFill>
              </a:defRPr>
            </a:lvl5pPr>
            <a:lvl6pPr lvl="5" rtl="0">
              <a:spcBef>
                <a:spcPts val="0"/>
              </a:spcBef>
              <a:spcAft>
                <a:spcPts val="0"/>
              </a:spcAft>
              <a:buNone/>
              <a:defRPr b="1">
                <a:solidFill>
                  <a:srgbClr val="02B3E4"/>
                </a:solidFill>
              </a:defRPr>
            </a:lvl6pPr>
            <a:lvl7pPr lvl="6" rtl="0">
              <a:spcBef>
                <a:spcPts val="0"/>
              </a:spcBef>
              <a:spcAft>
                <a:spcPts val="0"/>
              </a:spcAft>
              <a:buNone/>
              <a:defRPr b="1">
                <a:solidFill>
                  <a:srgbClr val="02B3E4"/>
                </a:solidFill>
              </a:defRPr>
            </a:lvl7pPr>
            <a:lvl8pPr lvl="7" rtl="0">
              <a:spcBef>
                <a:spcPts val="0"/>
              </a:spcBef>
              <a:spcAft>
                <a:spcPts val="0"/>
              </a:spcAft>
              <a:buNone/>
              <a:defRPr b="1">
                <a:solidFill>
                  <a:srgbClr val="02B3E4"/>
                </a:solidFill>
              </a:defRPr>
            </a:lvl8pPr>
            <a:lvl9pPr lvl="8" rtl="0">
              <a:spcBef>
                <a:spcPts val="0"/>
              </a:spcBef>
              <a:spcAft>
                <a:spcPts val="0"/>
              </a:spcAft>
              <a:buNone/>
              <a:defRPr b="1">
                <a:solidFill>
                  <a:srgbClr val="02B3E4"/>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ustom 2">
  <p:cSld name="CUSTOM_4_1_1_1">
    <p:spTree>
      <p:nvGrpSpPr>
        <p:cNvPr id="1" name="Shape 97"/>
        <p:cNvGrpSpPr/>
        <p:nvPr/>
      </p:nvGrpSpPr>
      <p:grpSpPr>
        <a:xfrm>
          <a:off x="0" y="0"/>
          <a:ext cx="0" cy="0"/>
          <a:chOff x="0" y="0"/>
          <a:chExt cx="0" cy="0"/>
        </a:xfrm>
      </p:grpSpPr>
      <p:pic>
        <p:nvPicPr>
          <p:cNvPr id="98" name="Shape 98"/>
          <p:cNvPicPr preferRelativeResize="0"/>
          <p:nvPr/>
        </p:nvPicPr>
        <p:blipFill>
          <a:blip r:embed="rId2">
            <a:alphaModFix/>
          </a:blip>
          <a:stretch>
            <a:fillRect/>
          </a:stretch>
        </p:blipFill>
        <p:spPr>
          <a:xfrm>
            <a:off x="0" y="0"/>
            <a:ext cx="9144000" cy="5143500"/>
          </a:xfrm>
          <a:prstGeom prst="rect">
            <a:avLst/>
          </a:prstGeom>
          <a:noFill/>
          <a:ln>
            <a:noFill/>
          </a:ln>
        </p:spPr>
      </p:pic>
      <p:sp>
        <p:nvSpPr>
          <p:cNvPr id="99" name="Shape 99"/>
          <p:cNvSpPr/>
          <p:nvPr/>
        </p:nvSpPr>
        <p:spPr>
          <a:xfrm>
            <a:off x="0" y="664225"/>
            <a:ext cx="678900" cy="111300"/>
          </a:xfrm>
          <a:prstGeom prst="rect">
            <a:avLst/>
          </a:prstGeom>
          <a:solidFill>
            <a:srgbClr val="02B3E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0" name="Shape 100"/>
          <p:cNvSpPr txBox="1">
            <a:spLocks noGrp="1"/>
          </p:cNvSpPr>
          <p:nvPr>
            <p:ph type="title"/>
          </p:nvPr>
        </p:nvSpPr>
        <p:spPr>
          <a:xfrm>
            <a:off x="311700" y="346275"/>
            <a:ext cx="6155700" cy="572700"/>
          </a:xfrm>
          <a:prstGeom prst="rect">
            <a:avLst/>
          </a:prstGeom>
        </p:spPr>
        <p:txBody>
          <a:bodyPr spcFirstLastPara="1" wrap="square" lIns="91425" tIns="91425" rIns="91425" bIns="91425" anchor="ctr" anchorCtr="0"/>
          <a:lstStyle>
            <a:lvl1pPr lvl="0" rtl="0">
              <a:spcBef>
                <a:spcPts val="0"/>
              </a:spcBef>
              <a:spcAft>
                <a:spcPts val="0"/>
              </a:spcAft>
              <a:buNone/>
              <a:defRPr sz="1600" b="1">
                <a:solidFill>
                  <a:srgbClr val="525C65"/>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01" name="Shape 101"/>
          <p:cNvPicPr preferRelativeResize="0"/>
          <p:nvPr/>
        </p:nvPicPr>
        <p:blipFill>
          <a:blip r:embed="rId3">
            <a:alphaModFix/>
          </a:blip>
          <a:stretch>
            <a:fillRect/>
          </a:stretch>
        </p:blipFill>
        <p:spPr>
          <a:xfrm>
            <a:off x="8290829" y="436258"/>
            <a:ext cx="392750" cy="392750"/>
          </a:xfrm>
          <a:prstGeom prst="rect">
            <a:avLst/>
          </a:prstGeom>
          <a:noFill/>
          <a:ln>
            <a:noFill/>
          </a:ln>
        </p:spPr>
      </p:pic>
      <p:sp>
        <p:nvSpPr>
          <p:cNvPr id="102" name="Shape 102"/>
          <p:cNvSpPr txBox="1"/>
          <p:nvPr/>
        </p:nvSpPr>
        <p:spPr>
          <a:xfrm>
            <a:off x="6249325" y="4734675"/>
            <a:ext cx="1834500" cy="3927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endParaRPr>
              <a:solidFill>
                <a:srgbClr val="FFFFFF"/>
              </a:solidFill>
            </a:endParaRPr>
          </a:p>
        </p:txBody>
      </p:sp>
      <p:sp>
        <p:nvSpPr>
          <p:cNvPr id="103" name="Shape 103"/>
          <p:cNvSpPr txBox="1">
            <a:spLocks noGrp="1"/>
          </p:cNvSpPr>
          <p:nvPr>
            <p:ph type="title" idx="2"/>
          </p:nvPr>
        </p:nvSpPr>
        <p:spPr>
          <a:xfrm>
            <a:off x="311700" y="1076625"/>
            <a:ext cx="3792000" cy="403800"/>
          </a:xfrm>
          <a:prstGeom prst="rect">
            <a:avLst/>
          </a:prstGeom>
        </p:spPr>
        <p:txBody>
          <a:bodyPr spcFirstLastPara="1" wrap="square" lIns="91425" tIns="91425" rIns="91425" bIns="91425" anchor="ctr" anchorCtr="0"/>
          <a:lstStyle>
            <a:lvl1pPr lvl="0" rtl="0">
              <a:spcBef>
                <a:spcPts val="0"/>
              </a:spcBef>
              <a:spcAft>
                <a:spcPts val="0"/>
              </a:spcAft>
              <a:buNone/>
              <a:defRPr sz="2400" b="1">
                <a:solidFill>
                  <a:srgbClr val="02B3E4"/>
                </a:solidFill>
              </a:defRPr>
            </a:lvl1pPr>
            <a:lvl2pPr lvl="1" rtl="0">
              <a:spcBef>
                <a:spcPts val="0"/>
              </a:spcBef>
              <a:spcAft>
                <a:spcPts val="0"/>
              </a:spcAft>
              <a:buNone/>
              <a:defRPr b="1">
                <a:solidFill>
                  <a:srgbClr val="02B3E4"/>
                </a:solidFill>
              </a:defRPr>
            </a:lvl2pPr>
            <a:lvl3pPr lvl="2" rtl="0">
              <a:spcBef>
                <a:spcPts val="0"/>
              </a:spcBef>
              <a:spcAft>
                <a:spcPts val="0"/>
              </a:spcAft>
              <a:buNone/>
              <a:defRPr b="1">
                <a:solidFill>
                  <a:srgbClr val="02B3E4"/>
                </a:solidFill>
              </a:defRPr>
            </a:lvl3pPr>
            <a:lvl4pPr lvl="3" rtl="0">
              <a:spcBef>
                <a:spcPts val="0"/>
              </a:spcBef>
              <a:spcAft>
                <a:spcPts val="0"/>
              </a:spcAft>
              <a:buNone/>
              <a:defRPr b="1">
                <a:solidFill>
                  <a:srgbClr val="02B3E4"/>
                </a:solidFill>
              </a:defRPr>
            </a:lvl4pPr>
            <a:lvl5pPr lvl="4" rtl="0">
              <a:spcBef>
                <a:spcPts val="0"/>
              </a:spcBef>
              <a:spcAft>
                <a:spcPts val="0"/>
              </a:spcAft>
              <a:buNone/>
              <a:defRPr b="1">
                <a:solidFill>
                  <a:srgbClr val="02B3E4"/>
                </a:solidFill>
              </a:defRPr>
            </a:lvl5pPr>
            <a:lvl6pPr lvl="5" rtl="0">
              <a:spcBef>
                <a:spcPts val="0"/>
              </a:spcBef>
              <a:spcAft>
                <a:spcPts val="0"/>
              </a:spcAft>
              <a:buNone/>
              <a:defRPr b="1">
                <a:solidFill>
                  <a:srgbClr val="02B3E4"/>
                </a:solidFill>
              </a:defRPr>
            </a:lvl6pPr>
            <a:lvl7pPr lvl="6" rtl="0">
              <a:spcBef>
                <a:spcPts val="0"/>
              </a:spcBef>
              <a:spcAft>
                <a:spcPts val="0"/>
              </a:spcAft>
              <a:buNone/>
              <a:defRPr b="1">
                <a:solidFill>
                  <a:srgbClr val="02B3E4"/>
                </a:solidFill>
              </a:defRPr>
            </a:lvl7pPr>
            <a:lvl8pPr lvl="7" rtl="0">
              <a:spcBef>
                <a:spcPts val="0"/>
              </a:spcBef>
              <a:spcAft>
                <a:spcPts val="0"/>
              </a:spcAft>
              <a:buNone/>
              <a:defRPr b="1">
                <a:solidFill>
                  <a:srgbClr val="02B3E4"/>
                </a:solidFill>
              </a:defRPr>
            </a:lvl8pPr>
            <a:lvl9pPr lvl="8" rtl="0">
              <a:spcBef>
                <a:spcPts val="0"/>
              </a:spcBef>
              <a:spcAft>
                <a:spcPts val="0"/>
              </a:spcAft>
              <a:buNone/>
              <a:defRPr b="1">
                <a:solidFill>
                  <a:srgbClr val="02B3E4"/>
                </a:solidFil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ustom 3">
  <p:cSld name="CUSTOM_4_1_1_1_2">
    <p:spTree>
      <p:nvGrpSpPr>
        <p:cNvPr id="1" name="Shape 104"/>
        <p:cNvGrpSpPr/>
        <p:nvPr/>
      </p:nvGrpSpPr>
      <p:grpSpPr>
        <a:xfrm>
          <a:off x="0" y="0"/>
          <a:ext cx="0" cy="0"/>
          <a:chOff x="0" y="0"/>
          <a:chExt cx="0" cy="0"/>
        </a:xfrm>
      </p:grpSpPr>
      <p:sp>
        <p:nvSpPr>
          <p:cNvPr id="105" name="Shape 105"/>
          <p:cNvSpPr/>
          <p:nvPr/>
        </p:nvSpPr>
        <p:spPr>
          <a:xfrm>
            <a:off x="0" y="664225"/>
            <a:ext cx="678900" cy="111300"/>
          </a:xfrm>
          <a:prstGeom prst="rect">
            <a:avLst/>
          </a:prstGeom>
          <a:solidFill>
            <a:srgbClr val="02B3E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pic>
        <p:nvPicPr>
          <p:cNvPr id="106" name="Shape 106"/>
          <p:cNvPicPr preferRelativeResize="0"/>
          <p:nvPr/>
        </p:nvPicPr>
        <p:blipFill>
          <a:blip r:embed="rId2">
            <a:alphaModFix/>
          </a:blip>
          <a:stretch>
            <a:fillRect/>
          </a:stretch>
        </p:blipFill>
        <p:spPr>
          <a:xfrm>
            <a:off x="0" y="0"/>
            <a:ext cx="9143986" cy="5143500"/>
          </a:xfrm>
          <a:prstGeom prst="rect">
            <a:avLst/>
          </a:prstGeom>
          <a:noFill/>
          <a:ln>
            <a:noFill/>
          </a:ln>
        </p:spPr>
      </p:pic>
      <p:sp>
        <p:nvSpPr>
          <p:cNvPr id="107" name="Shape 107"/>
          <p:cNvSpPr txBox="1">
            <a:spLocks noGrp="1"/>
          </p:cNvSpPr>
          <p:nvPr>
            <p:ph type="title"/>
          </p:nvPr>
        </p:nvSpPr>
        <p:spPr>
          <a:xfrm>
            <a:off x="311700" y="346275"/>
            <a:ext cx="6155700" cy="572700"/>
          </a:xfrm>
          <a:prstGeom prst="rect">
            <a:avLst/>
          </a:prstGeom>
        </p:spPr>
        <p:txBody>
          <a:bodyPr spcFirstLastPara="1" wrap="square" lIns="91425" tIns="91425" rIns="91425" bIns="91425" anchor="ctr" anchorCtr="0"/>
          <a:lstStyle>
            <a:lvl1pPr lvl="0" rtl="0">
              <a:spcBef>
                <a:spcPts val="0"/>
              </a:spcBef>
              <a:spcAft>
                <a:spcPts val="0"/>
              </a:spcAft>
              <a:buNone/>
              <a:defRPr sz="1600" b="1">
                <a:solidFill>
                  <a:srgbClr val="525C65"/>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08" name="Shape 108"/>
          <p:cNvPicPr preferRelativeResize="0"/>
          <p:nvPr/>
        </p:nvPicPr>
        <p:blipFill>
          <a:blip r:embed="rId3">
            <a:alphaModFix/>
          </a:blip>
          <a:stretch>
            <a:fillRect/>
          </a:stretch>
        </p:blipFill>
        <p:spPr>
          <a:xfrm>
            <a:off x="8290829" y="436258"/>
            <a:ext cx="392750" cy="392750"/>
          </a:xfrm>
          <a:prstGeom prst="rect">
            <a:avLst/>
          </a:prstGeom>
          <a:noFill/>
          <a:ln>
            <a:noFill/>
          </a:ln>
        </p:spPr>
      </p:pic>
      <p:sp>
        <p:nvSpPr>
          <p:cNvPr id="109" name="Shape 109"/>
          <p:cNvSpPr txBox="1"/>
          <p:nvPr/>
        </p:nvSpPr>
        <p:spPr>
          <a:xfrm>
            <a:off x="6249325" y="4734675"/>
            <a:ext cx="1834500" cy="3927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endParaRPr>
              <a:solidFill>
                <a:srgbClr val="FFFFFF"/>
              </a:solidFill>
            </a:endParaRPr>
          </a:p>
        </p:txBody>
      </p:sp>
      <p:sp>
        <p:nvSpPr>
          <p:cNvPr id="110" name="Shape 110"/>
          <p:cNvSpPr txBox="1">
            <a:spLocks noGrp="1"/>
          </p:cNvSpPr>
          <p:nvPr>
            <p:ph type="title" idx="2"/>
          </p:nvPr>
        </p:nvSpPr>
        <p:spPr>
          <a:xfrm>
            <a:off x="311700" y="1076625"/>
            <a:ext cx="3792000" cy="403800"/>
          </a:xfrm>
          <a:prstGeom prst="rect">
            <a:avLst/>
          </a:prstGeom>
        </p:spPr>
        <p:txBody>
          <a:bodyPr spcFirstLastPara="1" wrap="square" lIns="91425" tIns="91425" rIns="91425" bIns="91425" anchor="ctr" anchorCtr="0"/>
          <a:lstStyle>
            <a:lvl1pPr lvl="0" rtl="0">
              <a:spcBef>
                <a:spcPts val="0"/>
              </a:spcBef>
              <a:spcAft>
                <a:spcPts val="0"/>
              </a:spcAft>
              <a:buNone/>
              <a:defRPr sz="2400" b="1">
                <a:solidFill>
                  <a:srgbClr val="02B3E4"/>
                </a:solidFill>
              </a:defRPr>
            </a:lvl1pPr>
            <a:lvl2pPr lvl="1" rtl="0">
              <a:spcBef>
                <a:spcPts val="0"/>
              </a:spcBef>
              <a:spcAft>
                <a:spcPts val="0"/>
              </a:spcAft>
              <a:buNone/>
              <a:defRPr b="1">
                <a:solidFill>
                  <a:srgbClr val="02B3E4"/>
                </a:solidFill>
              </a:defRPr>
            </a:lvl2pPr>
            <a:lvl3pPr lvl="2" rtl="0">
              <a:spcBef>
                <a:spcPts val="0"/>
              </a:spcBef>
              <a:spcAft>
                <a:spcPts val="0"/>
              </a:spcAft>
              <a:buNone/>
              <a:defRPr b="1">
                <a:solidFill>
                  <a:srgbClr val="02B3E4"/>
                </a:solidFill>
              </a:defRPr>
            </a:lvl3pPr>
            <a:lvl4pPr lvl="3" rtl="0">
              <a:spcBef>
                <a:spcPts val="0"/>
              </a:spcBef>
              <a:spcAft>
                <a:spcPts val="0"/>
              </a:spcAft>
              <a:buNone/>
              <a:defRPr b="1">
                <a:solidFill>
                  <a:srgbClr val="02B3E4"/>
                </a:solidFill>
              </a:defRPr>
            </a:lvl4pPr>
            <a:lvl5pPr lvl="4" rtl="0">
              <a:spcBef>
                <a:spcPts val="0"/>
              </a:spcBef>
              <a:spcAft>
                <a:spcPts val="0"/>
              </a:spcAft>
              <a:buNone/>
              <a:defRPr b="1">
                <a:solidFill>
                  <a:srgbClr val="02B3E4"/>
                </a:solidFill>
              </a:defRPr>
            </a:lvl5pPr>
            <a:lvl6pPr lvl="5" rtl="0">
              <a:spcBef>
                <a:spcPts val="0"/>
              </a:spcBef>
              <a:spcAft>
                <a:spcPts val="0"/>
              </a:spcAft>
              <a:buNone/>
              <a:defRPr b="1">
                <a:solidFill>
                  <a:srgbClr val="02B3E4"/>
                </a:solidFill>
              </a:defRPr>
            </a:lvl6pPr>
            <a:lvl7pPr lvl="6" rtl="0">
              <a:spcBef>
                <a:spcPts val="0"/>
              </a:spcBef>
              <a:spcAft>
                <a:spcPts val="0"/>
              </a:spcAft>
              <a:buNone/>
              <a:defRPr b="1">
                <a:solidFill>
                  <a:srgbClr val="02B3E4"/>
                </a:solidFill>
              </a:defRPr>
            </a:lvl7pPr>
            <a:lvl8pPr lvl="7" rtl="0">
              <a:spcBef>
                <a:spcPts val="0"/>
              </a:spcBef>
              <a:spcAft>
                <a:spcPts val="0"/>
              </a:spcAft>
              <a:buNone/>
              <a:defRPr b="1">
                <a:solidFill>
                  <a:srgbClr val="02B3E4"/>
                </a:solidFill>
              </a:defRPr>
            </a:lvl8pPr>
            <a:lvl9pPr lvl="8" rtl="0">
              <a:spcBef>
                <a:spcPts val="0"/>
              </a:spcBef>
              <a:spcAft>
                <a:spcPts val="0"/>
              </a:spcAft>
              <a:buNone/>
              <a:defRPr b="1">
                <a:solidFill>
                  <a:srgbClr val="02B3E4"/>
                </a:solidFil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ustom 4">
  <p:cSld name="CUSTOM_4_1_1_1_1">
    <p:spTree>
      <p:nvGrpSpPr>
        <p:cNvPr id="1" name="Shape 111"/>
        <p:cNvGrpSpPr/>
        <p:nvPr/>
      </p:nvGrpSpPr>
      <p:grpSpPr>
        <a:xfrm>
          <a:off x="0" y="0"/>
          <a:ext cx="0" cy="0"/>
          <a:chOff x="0" y="0"/>
          <a:chExt cx="0" cy="0"/>
        </a:xfrm>
      </p:grpSpPr>
      <p:pic>
        <p:nvPicPr>
          <p:cNvPr id="112" name="Shape 112"/>
          <p:cNvPicPr preferRelativeResize="0"/>
          <p:nvPr/>
        </p:nvPicPr>
        <p:blipFill>
          <a:blip r:embed="rId2">
            <a:alphaModFix/>
          </a:blip>
          <a:stretch>
            <a:fillRect/>
          </a:stretch>
        </p:blipFill>
        <p:spPr>
          <a:xfrm>
            <a:off x="0" y="0"/>
            <a:ext cx="9144000" cy="5143500"/>
          </a:xfrm>
          <a:prstGeom prst="rect">
            <a:avLst/>
          </a:prstGeom>
          <a:noFill/>
          <a:ln>
            <a:noFill/>
          </a:ln>
        </p:spPr>
      </p:pic>
      <p:sp>
        <p:nvSpPr>
          <p:cNvPr id="113" name="Shape 113"/>
          <p:cNvSpPr/>
          <p:nvPr/>
        </p:nvSpPr>
        <p:spPr>
          <a:xfrm>
            <a:off x="0" y="664225"/>
            <a:ext cx="678900" cy="111300"/>
          </a:xfrm>
          <a:prstGeom prst="rect">
            <a:avLst/>
          </a:prstGeom>
          <a:solidFill>
            <a:srgbClr val="02B3E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4" name="Shape 114"/>
          <p:cNvSpPr txBox="1">
            <a:spLocks noGrp="1"/>
          </p:cNvSpPr>
          <p:nvPr>
            <p:ph type="title"/>
          </p:nvPr>
        </p:nvSpPr>
        <p:spPr>
          <a:xfrm>
            <a:off x="311700" y="346275"/>
            <a:ext cx="6155700" cy="572700"/>
          </a:xfrm>
          <a:prstGeom prst="rect">
            <a:avLst/>
          </a:prstGeom>
        </p:spPr>
        <p:txBody>
          <a:bodyPr spcFirstLastPara="1" wrap="square" lIns="91425" tIns="91425" rIns="91425" bIns="91425" anchor="ctr" anchorCtr="0"/>
          <a:lstStyle>
            <a:lvl1pPr lvl="0" rtl="0">
              <a:spcBef>
                <a:spcPts val="0"/>
              </a:spcBef>
              <a:spcAft>
                <a:spcPts val="0"/>
              </a:spcAft>
              <a:buNone/>
              <a:defRPr sz="1600" b="1">
                <a:solidFill>
                  <a:srgbClr val="525C65"/>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15" name="Shape 115"/>
          <p:cNvPicPr preferRelativeResize="0"/>
          <p:nvPr/>
        </p:nvPicPr>
        <p:blipFill>
          <a:blip r:embed="rId3">
            <a:alphaModFix/>
          </a:blip>
          <a:stretch>
            <a:fillRect/>
          </a:stretch>
        </p:blipFill>
        <p:spPr>
          <a:xfrm>
            <a:off x="8290829" y="436258"/>
            <a:ext cx="392750" cy="392750"/>
          </a:xfrm>
          <a:prstGeom prst="rect">
            <a:avLst/>
          </a:prstGeom>
          <a:noFill/>
          <a:ln>
            <a:noFill/>
          </a:ln>
        </p:spPr>
      </p:pic>
      <p:sp>
        <p:nvSpPr>
          <p:cNvPr id="116" name="Shape 116"/>
          <p:cNvSpPr txBox="1"/>
          <p:nvPr/>
        </p:nvSpPr>
        <p:spPr>
          <a:xfrm>
            <a:off x="6249325" y="4734675"/>
            <a:ext cx="1834500" cy="3927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endParaRPr>
              <a:solidFill>
                <a:srgbClr val="FFFFFF"/>
              </a:solidFill>
            </a:endParaRPr>
          </a:p>
        </p:txBody>
      </p:sp>
      <p:sp>
        <p:nvSpPr>
          <p:cNvPr id="117" name="Shape 117"/>
          <p:cNvSpPr txBox="1">
            <a:spLocks noGrp="1"/>
          </p:cNvSpPr>
          <p:nvPr>
            <p:ph type="title" idx="2"/>
          </p:nvPr>
        </p:nvSpPr>
        <p:spPr>
          <a:xfrm>
            <a:off x="311700" y="1076625"/>
            <a:ext cx="3792000" cy="403800"/>
          </a:xfrm>
          <a:prstGeom prst="rect">
            <a:avLst/>
          </a:prstGeom>
        </p:spPr>
        <p:txBody>
          <a:bodyPr spcFirstLastPara="1" wrap="square" lIns="91425" tIns="91425" rIns="91425" bIns="91425" anchor="ctr" anchorCtr="0"/>
          <a:lstStyle>
            <a:lvl1pPr lvl="0" rtl="0">
              <a:spcBef>
                <a:spcPts val="0"/>
              </a:spcBef>
              <a:spcAft>
                <a:spcPts val="0"/>
              </a:spcAft>
              <a:buNone/>
              <a:defRPr sz="2400" b="1">
                <a:solidFill>
                  <a:srgbClr val="02B3E4"/>
                </a:solidFill>
              </a:defRPr>
            </a:lvl1pPr>
            <a:lvl2pPr lvl="1" rtl="0">
              <a:spcBef>
                <a:spcPts val="0"/>
              </a:spcBef>
              <a:spcAft>
                <a:spcPts val="0"/>
              </a:spcAft>
              <a:buNone/>
              <a:defRPr b="1">
                <a:solidFill>
                  <a:srgbClr val="02B3E4"/>
                </a:solidFill>
              </a:defRPr>
            </a:lvl2pPr>
            <a:lvl3pPr lvl="2" rtl="0">
              <a:spcBef>
                <a:spcPts val="0"/>
              </a:spcBef>
              <a:spcAft>
                <a:spcPts val="0"/>
              </a:spcAft>
              <a:buNone/>
              <a:defRPr b="1">
                <a:solidFill>
                  <a:srgbClr val="02B3E4"/>
                </a:solidFill>
              </a:defRPr>
            </a:lvl3pPr>
            <a:lvl4pPr lvl="3" rtl="0">
              <a:spcBef>
                <a:spcPts val="0"/>
              </a:spcBef>
              <a:spcAft>
                <a:spcPts val="0"/>
              </a:spcAft>
              <a:buNone/>
              <a:defRPr b="1">
                <a:solidFill>
                  <a:srgbClr val="02B3E4"/>
                </a:solidFill>
              </a:defRPr>
            </a:lvl4pPr>
            <a:lvl5pPr lvl="4" rtl="0">
              <a:spcBef>
                <a:spcPts val="0"/>
              </a:spcBef>
              <a:spcAft>
                <a:spcPts val="0"/>
              </a:spcAft>
              <a:buNone/>
              <a:defRPr b="1">
                <a:solidFill>
                  <a:srgbClr val="02B3E4"/>
                </a:solidFill>
              </a:defRPr>
            </a:lvl5pPr>
            <a:lvl6pPr lvl="5" rtl="0">
              <a:spcBef>
                <a:spcPts val="0"/>
              </a:spcBef>
              <a:spcAft>
                <a:spcPts val="0"/>
              </a:spcAft>
              <a:buNone/>
              <a:defRPr b="1">
                <a:solidFill>
                  <a:srgbClr val="02B3E4"/>
                </a:solidFill>
              </a:defRPr>
            </a:lvl6pPr>
            <a:lvl7pPr lvl="6" rtl="0">
              <a:spcBef>
                <a:spcPts val="0"/>
              </a:spcBef>
              <a:spcAft>
                <a:spcPts val="0"/>
              </a:spcAft>
              <a:buNone/>
              <a:defRPr b="1">
                <a:solidFill>
                  <a:srgbClr val="02B3E4"/>
                </a:solidFill>
              </a:defRPr>
            </a:lvl7pPr>
            <a:lvl8pPr lvl="7" rtl="0">
              <a:spcBef>
                <a:spcPts val="0"/>
              </a:spcBef>
              <a:spcAft>
                <a:spcPts val="0"/>
              </a:spcAft>
              <a:buNone/>
              <a:defRPr b="1">
                <a:solidFill>
                  <a:srgbClr val="02B3E4"/>
                </a:solidFill>
              </a:defRPr>
            </a:lvl8pPr>
            <a:lvl9pPr lvl="8" rtl="0">
              <a:spcBef>
                <a:spcPts val="0"/>
              </a:spcBef>
              <a:spcAft>
                <a:spcPts val="0"/>
              </a:spcAft>
              <a:buNone/>
              <a:defRPr b="1">
                <a:solidFill>
                  <a:srgbClr val="02B3E4"/>
                </a:solidFil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Shape 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Shape 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comments" Target="../comments/comment1.xml"/><Relationship Id="rId2" Type="http://schemas.openxmlformats.org/officeDocument/2006/relationships/notesSlide" Target="../notesSlides/notesSlide14.xml"/><Relationship Id="rId1" Type="http://schemas.openxmlformats.org/officeDocument/2006/relationships/slideLayout" Target="../slideLayouts/slideLayout9.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9.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pic>
        <p:nvPicPr>
          <p:cNvPr id="142" name="Shape 142"/>
          <p:cNvPicPr preferRelativeResize="0"/>
          <p:nvPr/>
        </p:nvPicPr>
        <p:blipFill>
          <a:blip r:embed="rId3">
            <a:alphaModFix/>
          </a:blip>
          <a:stretch>
            <a:fillRect/>
          </a:stretch>
        </p:blipFill>
        <p:spPr>
          <a:xfrm>
            <a:off x="0" y="0"/>
            <a:ext cx="9143990" cy="5143500"/>
          </a:xfrm>
          <a:prstGeom prst="rect">
            <a:avLst/>
          </a:prstGeom>
          <a:noFill/>
          <a:ln>
            <a:noFill/>
          </a:ln>
        </p:spPr>
      </p:pic>
      <p:sp>
        <p:nvSpPr>
          <p:cNvPr id="143" name="Shape 143"/>
          <p:cNvSpPr txBox="1"/>
          <p:nvPr/>
        </p:nvSpPr>
        <p:spPr>
          <a:xfrm>
            <a:off x="1911302" y="1671350"/>
            <a:ext cx="5321400" cy="711600"/>
          </a:xfrm>
          <a:prstGeom prst="rect">
            <a:avLst/>
          </a:prstGeom>
          <a:noFill/>
          <a:ln>
            <a:noFill/>
          </a:ln>
        </p:spPr>
        <p:txBody>
          <a:bodyPr spcFirstLastPara="1" wrap="square" lIns="91425" tIns="91425" rIns="91425" bIns="91425" anchor="ctr" anchorCtr="0">
            <a:noAutofit/>
          </a:bodyPr>
          <a:lstStyle/>
          <a:p>
            <a:pPr marL="0" lvl="0" indent="0" algn="ctr">
              <a:spcBef>
                <a:spcPts val="0"/>
              </a:spcBef>
              <a:spcAft>
                <a:spcPts val="0"/>
              </a:spcAft>
              <a:buNone/>
            </a:pPr>
            <a:r>
              <a:rPr lang="en" sz="6000">
                <a:solidFill>
                  <a:srgbClr val="FFFFFF"/>
                </a:solidFill>
                <a:latin typeface="Montserrat SemiBold"/>
                <a:ea typeface="Montserrat SemiBold"/>
                <a:cs typeface="Montserrat SemiBold"/>
                <a:sym typeface="Montserrat SemiBold"/>
              </a:rPr>
              <a:t>Welcome!</a:t>
            </a:r>
            <a:endParaRPr sz="6000">
              <a:solidFill>
                <a:srgbClr val="FFFFFF"/>
              </a:solidFill>
              <a:latin typeface="Montserrat SemiBold"/>
              <a:ea typeface="Montserrat SemiBold"/>
              <a:cs typeface="Montserrat SemiBold"/>
              <a:sym typeface="Montserrat SemiBold"/>
            </a:endParaRPr>
          </a:p>
        </p:txBody>
      </p:sp>
      <p:sp>
        <p:nvSpPr>
          <p:cNvPr id="144" name="Shape 144"/>
          <p:cNvSpPr/>
          <p:nvPr/>
        </p:nvSpPr>
        <p:spPr>
          <a:xfrm>
            <a:off x="8275975" y="4275475"/>
            <a:ext cx="639300" cy="639300"/>
          </a:xfrm>
          <a:prstGeom prst="roundRect">
            <a:avLst>
              <a:gd name="adj" fmla="val 5900"/>
            </a:avLst>
          </a:prstGeom>
          <a:solidFill>
            <a:srgbClr val="02B3E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5" name="Shape 145"/>
          <p:cNvSpPr/>
          <p:nvPr/>
        </p:nvSpPr>
        <p:spPr>
          <a:xfrm rot="5400000">
            <a:off x="8476167" y="4491325"/>
            <a:ext cx="281700" cy="207600"/>
          </a:xfrm>
          <a:prstGeom prst="triangle">
            <a:avLst>
              <a:gd name="adj" fmla="val 50000"/>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Shape 219"/>
          <p:cNvSpPr/>
          <p:nvPr/>
        </p:nvSpPr>
        <p:spPr>
          <a:xfrm>
            <a:off x="0" y="664225"/>
            <a:ext cx="678900" cy="111300"/>
          </a:xfrm>
          <a:prstGeom prst="rect">
            <a:avLst/>
          </a:prstGeom>
          <a:solidFill>
            <a:schemeClr val="accent1"/>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220" name="Shape 220"/>
          <p:cNvSpPr txBox="1">
            <a:spLocks noGrp="1"/>
          </p:cNvSpPr>
          <p:nvPr>
            <p:ph type="title"/>
          </p:nvPr>
        </p:nvSpPr>
        <p:spPr>
          <a:xfrm>
            <a:off x="311700" y="346275"/>
            <a:ext cx="6155700" cy="5727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a:t>Feedback-7日成长</a:t>
            </a:r>
            <a:endParaRPr/>
          </a:p>
        </p:txBody>
      </p:sp>
      <p:sp>
        <p:nvSpPr>
          <p:cNvPr id="221" name="Shape 221"/>
          <p:cNvSpPr/>
          <p:nvPr/>
        </p:nvSpPr>
        <p:spPr>
          <a:xfrm>
            <a:off x="633575" y="1326675"/>
            <a:ext cx="3703800" cy="3254400"/>
          </a:xfrm>
          <a:prstGeom prst="rect">
            <a:avLst/>
          </a:prstGeom>
          <a:solidFill>
            <a:srgbClr val="02B3E4"/>
          </a:solid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rtl="0">
              <a:spcBef>
                <a:spcPts val="0"/>
              </a:spcBef>
              <a:spcAft>
                <a:spcPts val="0"/>
              </a:spcAft>
              <a:buNone/>
            </a:pPr>
            <a:r>
              <a:rPr lang="zh-CN" altLang="en-US" dirty="0">
                <a:solidFill>
                  <a:srgbClr val="FFFFFF"/>
                </a:solidFill>
              </a:rPr>
              <a:t>乔勇同学</a:t>
            </a:r>
            <a:r>
              <a:rPr lang="en" dirty="0">
                <a:solidFill>
                  <a:srgbClr val="FFFFFF"/>
                </a:solidFill>
              </a:rPr>
              <a:t>，</a:t>
            </a:r>
            <a:endParaRPr dirty="0">
              <a:solidFill>
                <a:srgbClr val="FFFFFF"/>
              </a:solidFill>
            </a:endParaRPr>
          </a:p>
          <a:p>
            <a:pPr marL="0" lvl="0" indent="0" rtl="0">
              <a:spcBef>
                <a:spcPts val="0"/>
              </a:spcBef>
              <a:spcAft>
                <a:spcPts val="0"/>
              </a:spcAft>
              <a:buNone/>
            </a:pPr>
            <a:endParaRPr dirty="0">
              <a:solidFill>
                <a:srgbClr val="FFFFFF"/>
              </a:solidFill>
            </a:endParaRPr>
          </a:p>
          <a:p>
            <a:pPr marL="0" lvl="0" indent="0" rtl="0">
              <a:spcBef>
                <a:spcPts val="0"/>
              </a:spcBef>
              <a:spcAft>
                <a:spcPts val="0"/>
              </a:spcAft>
              <a:buNone/>
            </a:pPr>
            <a:r>
              <a:rPr lang="en" dirty="0">
                <a:solidFill>
                  <a:srgbClr val="FFFFFF"/>
                </a:solidFill>
              </a:rPr>
              <a:t>你7天的成长，我们每个人都看得到。</a:t>
            </a:r>
            <a:r>
              <a:rPr lang="zh-CN" altLang="en-US" dirty="0">
                <a:solidFill>
                  <a:srgbClr val="FFFFFF"/>
                </a:solidFill>
              </a:rPr>
              <a:t>在这</a:t>
            </a:r>
            <a:r>
              <a:rPr lang="en-US" altLang="zh-CN" dirty="0">
                <a:solidFill>
                  <a:srgbClr val="FFFFFF"/>
                </a:solidFill>
              </a:rPr>
              <a:t>7</a:t>
            </a:r>
            <a:r>
              <a:rPr lang="zh-CN" altLang="en-US" dirty="0">
                <a:solidFill>
                  <a:srgbClr val="FFFFFF"/>
                </a:solidFill>
              </a:rPr>
              <a:t>天做项目时，你不但出色的完成了任务，还做了很多尝试</a:t>
            </a:r>
            <a:r>
              <a:rPr lang="en" dirty="0">
                <a:solidFill>
                  <a:srgbClr val="FFFFFF"/>
                </a:solidFill>
              </a:rPr>
              <a:t>。</a:t>
            </a:r>
            <a:r>
              <a:rPr lang="zh-CN" altLang="en" dirty="0">
                <a:solidFill>
                  <a:srgbClr val="FFFFFF"/>
                </a:solidFill>
              </a:rPr>
              <a:t>这种</a:t>
            </a:r>
            <a:r>
              <a:rPr lang="zh-CN" altLang="en-US" dirty="0">
                <a:solidFill>
                  <a:srgbClr val="FFFFFF"/>
                </a:solidFill>
              </a:rPr>
              <a:t>探索精神在数据分析师特别重要，</a:t>
            </a:r>
            <a:r>
              <a:rPr lang="en" dirty="0" err="1">
                <a:solidFill>
                  <a:srgbClr val="FFFFFF"/>
                </a:solidFill>
              </a:rPr>
              <a:t>在这七天里，你不断突破自己，给我的印象非常深刻，希望你可以带着这样的学习动力一直走下去</a:t>
            </a:r>
            <a:r>
              <a:rPr lang="en" dirty="0">
                <a:solidFill>
                  <a:srgbClr val="FFFFFF"/>
                </a:solidFill>
              </a:rPr>
              <a:t>。</a:t>
            </a:r>
            <a:endParaRPr dirty="0">
              <a:solidFill>
                <a:srgbClr val="FFFFFF"/>
              </a:solidFill>
            </a:endParaRPr>
          </a:p>
          <a:p>
            <a:pPr marL="0" lvl="0" indent="0" rtl="0">
              <a:spcBef>
                <a:spcPts val="0"/>
              </a:spcBef>
              <a:spcAft>
                <a:spcPts val="0"/>
              </a:spcAft>
              <a:buNone/>
            </a:pPr>
            <a:endParaRPr dirty="0">
              <a:solidFill>
                <a:srgbClr val="FFFFFF"/>
              </a:solidFill>
            </a:endParaRPr>
          </a:p>
          <a:p>
            <a:pPr marL="0" lvl="0" indent="0" rtl="0">
              <a:spcBef>
                <a:spcPts val="0"/>
              </a:spcBef>
              <a:spcAft>
                <a:spcPts val="0"/>
              </a:spcAft>
              <a:buNone/>
            </a:pPr>
            <a:r>
              <a:rPr lang="en" dirty="0" err="1">
                <a:solidFill>
                  <a:srgbClr val="FFFFFF"/>
                </a:solidFill>
              </a:rPr>
              <a:t>同时，成为一个</a:t>
            </a:r>
            <a:r>
              <a:rPr lang="zh-CN" altLang="en" dirty="0">
                <a:solidFill>
                  <a:srgbClr val="FFFFFF"/>
                </a:solidFill>
              </a:rPr>
              <a:t>数据</a:t>
            </a:r>
            <a:r>
              <a:rPr lang="zh-CN" altLang="en-US" dirty="0">
                <a:solidFill>
                  <a:srgbClr val="FFFFFF"/>
                </a:solidFill>
              </a:rPr>
              <a:t>分析师，咱们只是刚入了门，相信你对后续课程的兴趣可以让你走得更远，加油！</a:t>
            </a:r>
            <a:endParaRPr dirty="0">
              <a:solidFill>
                <a:srgbClr val="FFFFFF"/>
              </a:solidFill>
            </a:endParaRPr>
          </a:p>
          <a:p>
            <a:pPr marL="0" lvl="0" indent="0" rtl="0">
              <a:spcBef>
                <a:spcPts val="0"/>
              </a:spcBef>
              <a:spcAft>
                <a:spcPts val="0"/>
              </a:spcAft>
              <a:buNone/>
            </a:pPr>
            <a:r>
              <a:rPr lang="en" dirty="0">
                <a:solidFill>
                  <a:srgbClr val="FFFFFF"/>
                </a:solidFill>
              </a:rPr>
              <a:t>                                             ———</a:t>
            </a:r>
            <a:r>
              <a:rPr lang="en" dirty="0" err="1">
                <a:solidFill>
                  <a:srgbClr val="FFFFFF"/>
                </a:solidFill>
              </a:rPr>
              <a:t>助教老孟</a:t>
            </a:r>
            <a:endParaRPr dirty="0">
              <a:solidFill>
                <a:srgbClr val="FFFFFF"/>
              </a:solidFill>
            </a:endParaRPr>
          </a:p>
        </p:txBody>
      </p:sp>
      <p:sp>
        <p:nvSpPr>
          <p:cNvPr id="222" name="Shape 222"/>
          <p:cNvSpPr/>
          <p:nvPr/>
        </p:nvSpPr>
        <p:spPr>
          <a:xfrm>
            <a:off x="4784200" y="1326675"/>
            <a:ext cx="3703800" cy="3254400"/>
          </a:xfrm>
          <a:prstGeom prst="rect">
            <a:avLst/>
          </a:prstGeom>
          <a:solidFill>
            <a:schemeClr val="lt2"/>
          </a:solid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lvl="0"/>
            <a:r>
              <a:rPr lang="zh-CN" altLang="en-US" dirty="0"/>
              <a:t>戴逸骅同学</a:t>
            </a:r>
            <a:r>
              <a:rPr lang="en" dirty="0"/>
              <a:t>，</a:t>
            </a:r>
            <a:endParaRPr dirty="0"/>
          </a:p>
          <a:p>
            <a:pPr marL="0" lvl="0" indent="0" rtl="0">
              <a:spcBef>
                <a:spcPts val="0"/>
              </a:spcBef>
              <a:spcAft>
                <a:spcPts val="0"/>
              </a:spcAft>
              <a:buNone/>
            </a:pPr>
            <a:endParaRPr dirty="0"/>
          </a:p>
          <a:p>
            <a:pPr marL="0" lvl="0" indent="0" rtl="0">
              <a:spcBef>
                <a:spcPts val="0"/>
              </a:spcBef>
              <a:spcAft>
                <a:spcPts val="0"/>
              </a:spcAft>
              <a:buNone/>
            </a:pPr>
            <a:r>
              <a:rPr lang="en" dirty="0"/>
              <a:t>你7天的成长，我们每个人都看得到。</a:t>
            </a:r>
            <a:r>
              <a:rPr lang="zh-CN" altLang="en" dirty="0"/>
              <a:t>这</a:t>
            </a:r>
            <a:r>
              <a:rPr lang="en-US" altLang="zh-CN" dirty="0"/>
              <a:t>7</a:t>
            </a:r>
            <a:r>
              <a:rPr lang="zh-CN" altLang="en-US" dirty="0"/>
              <a:t>天的活动中，你完全自己搞定，而且在群里帮助大家积极回答各种疑问，我已经开始怀疑你是卧底了！开玩笑的，非常高兴能够有你参加这次项目，不但成绩优秀还积极和大家互动，继续保持！</a:t>
            </a:r>
            <a:endParaRPr lang="en-US" altLang="zh-CN" dirty="0"/>
          </a:p>
          <a:p>
            <a:pPr marL="0" lvl="0" indent="0" rtl="0">
              <a:spcBef>
                <a:spcPts val="0"/>
              </a:spcBef>
              <a:spcAft>
                <a:spcPts val="0"/>
              </a:spcAft>
              <a:buNone/>
            </a:pPr>
            <a:endParaRPr lang="en-US" dirty="0"/>
          </a:p>
          <a:p>
            <a:pPr marL="0" lvl="0" indent="0" rtl="0">
              <a:spcBef>
                <a:spcPts val="0"/>
              </a:spcBef>
              <a:spcAft>
                <a:spcPts val="0"/>
              </a:spcAft>
              <a:buNone/>
            </a:pPr>
            <a:endParaRPr lang="en-US" dirty="0"/>
          </a:p>
          <a:p>
            <a:pPr marL="0" lvl="0" indent="0" rtl="0">
              <a:spcBef>
                <a:spcPts val="0"/>
              </a:spcBef>
              <a:spcAft>
                <a:spcPts val="0"/>
              </a:spcAft>
              <a:buNone/>
            </a:pPr>
            <a:endParaRPr lang="en-US" dirty="0"/>
          </a:p>
          <a:p>
            <a:pPr marL="0" lvl="0" indent="0" rtl="0">
              <a:spcBef>
                <a:spcPts val="0"/>
              </a:spcBef>
              <a:spcAft>
                <a:spcPts val="0"/>
              </a:spcAft>
              <a:buNone/>
            </a:pPr>
            <a:endParaRPr lang="en-US" dirty="0"/>
          </a:p>
          <a:p>
            <a:pPr marL="0" lvl="0" indent="0" rtl="0">
              <a:spcBef>
                <a:spcPts val="0"/>
              </a:spcBef>
              <a:spcAft>
                <a:spcPts val="0"/>
              </a:spcAft>
              <a:buNone/>
            </a:pPr>
            <a:r>
              <a:rPr lang="en" dirty="0"/>
              <a:t>                                             ———</a:t>
            </a:r>
            <a:r>
              <a:rPr lang="en" dirty="0" err="1"/>
              <a:t>助教老铁</a:t>
            </a:r>
            <a:endParaRPr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Shape 228"/>
          <p:cNvSpPr/>
          <p:nvPr/>
        </p:nvSpPr>
        <p:spPr>
          <a:xfrm>
            <a:off x="0" y="664225"/>
            <a:ext cx="678900" cy="111300"/>
          </a:xfrm>
          <a:prstGeom prst="rect">
            <a:avLst/>
          </a:prstGeom>
          <a:solidFill>
            <a:schemeClr val="accent1"/>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229" name="Shape 229"/>
          <p:cNvSpPr txBox="1">
            <a:spLocks noGrp="1"/>
          </p:cNvSpPr>
          <p:nvPr>
            <p:ph type="title"/>
          </p:nvPr>
        </p:nvSpPr>
        <p:spPr>
          <a:xfrm>
            <a:off x="311700" y="346275"/>
            <a:ext cx="6155700" cy="5727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a:t>Feedback-7日成长</a:t>
            </a:r>
            <a:endParaRPr/>
          </a:p>
        </p:txBody>
      </p:sp>
      <p:sp>
        <p:nvSpPr>
          <p:cNvPr id="230" name="Shape 230"/>
          <p:cNvSpPr/>
          <p:nvPr/>
        </p:nvSpPr>
        <p:spPr>
          <a:xfrm>
            <a:off x="633575" y="1326675"/>
            <a:ext cx="3703800" cy="3254400"/>
          </a:xfrm>
          <a:prstGeom prst="rect">
            <a:avLst/>
          </a:prstGeom>
          <a:solidFill>
            <a:srgbClr val="02B3E4"/>
          </a:solid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lvl="0"/>
            <a:r>
              <a:rPr lang="zh-CN" altLang="en-US" dirty="0">
                <a:solidFill>
                  <a:srgbClr val="FFFFFF"/>
                </a:solidFill>
              </a:rPr>
              <a:t>邹怿帆同学</a:t>
            </a:r>
            <a:r>
              <a:rPr lang="en" dirty="0">
                <a:solidFill>
                  <a:srgbClr val="FFFFFF"/>
                </a:solidFill>
              </a:rPr>
              <a:t>，</a:t>
            </a:r>
            <a:endParaRPr dirty="0">
              <a:solidFill>
                <a:srgbClr val="FFFFFF"/>
              </a:solidFill>
            </a:endParaRPr>
          </a:p>
          <a:p>
            <a:pPr marL="0" lvl="0" indent="0" rtl="0">
              <a:spcBef>
                <a:spcPts val="0"/>
              </a:spcBef>
              <a:spcAft>
                <a:spcPts val="0"/>
              </a:spcAft>
              <a:buNone/>
            </a:pPr>
            <a:endParaRPr dirty="0">
              <a:solidFill>
                <a:srgbClr val="FFFFFF"/>
              </a:solidFill>
            </a:endParaRPr>
          </a:p>
          <a:p>
            <a:pPr marL="0" lvl="0" indent="0" rtl="0">
              <a:spcBef>
                <a:spcPts val="0"/>
              </a:spcBef>
              <a:spcAft>
                <a:spcPts val="0"/>
              </a:spcAft>
              <a:buNone/>
            </a:pPr>
            <a:r>
              <a:rPr lang="en" dirty="0">
                <a:solidFill>
                  <a:srgbClr val="FFFFFF"/>
                </a:solidFill>
              </a:rPr>
              <a:t>你7天的成长，我们每个人都看得到。</a:t>
            </a:r>
            <a:r>
              <a:rPr lang="zh-CN" altLang="en" dirty="0">
                <a:solidFill>
                  <a:srgbClr val="FFFFFF"/>
                </a:solidFill>
              </a:rPr>
              <a:t>但是</a:t>
            </a:r>
            <a:r>
              <a:rPr lang="zh-CN" altLang="en-US" dirty="0">
                <a:solidFill>
                  <a:srgbClr val="FFFFFF"/>
                </a:solidFill>
              </a:rPr>
              <a:t>你可能因为忙，没有参与大家的讨论，不过课程你还是偷偷摸摸地完成了（我昨天才知道你完成了项目，害得我白担心了）</a:t>
            </a:r>
            <a:r>
              <a:rPr lang="en" dirty="0">
                <a:solidFill>
                  <a:srgbClr val="FFFFFF"/>
                </a:solidFill>
              </a:rPr>
              <a:t>。</a:t>
            </a:r>
            <a:endParaRPr dirty="0">
              <a:solidFill>
                <a:srgbClr val="FFFFFF"/>
              </a:solidFill>
            </a:endParaRPr>
          </a:p>
          <a:p>
            <a:pPr marL="0" lvl="0" indent="0" rtl="0">
              <a:spcBef>
                <a:spcPts val="0"/>
              </a:spcBef>
              <a:spcAft>
                <a:spcPts val="0"/>
              </a:spcAft>
              <a:buNone/>
            </a:pPr>
            <a:endParaRPr dirty="0">
              <a:solidFill>
                <a:srgbClr val="FFFFFF"/>
              </a:solidFill>
            </a:endParaRPr>
          </a:p>
          <a:p>
            <a:pPr lvl="0"/>
            <a:r>
              <a:rPr lang="zh-CN" altLang="en-US" dirty="0">
                <a:solidFill>
                  <a:srgbClr val="FFFFFF"/>
                </a:solidFill>
              </a:rPr>
              <a:t>同时，成为一个数据分析师的重要软技能是高效的沟通，希望在以后的学习和工作中，能够多和大家达成一片！</a:t>
            </a:r>
            <a:endParaRPr lang="en-US" altLang="zh-CN" dirty="0">
              <a:solidFill>
                <a:srgbClr val="FFFFFF"/>
              </a:solidFill>
            </a:endParaRPr>
          </a:p>
          <a:p>
            <a:pPr lvl="0"/>
            <a:endParaRPr lang="zh-CN" altLang="en-US" dirty="0">
              <a:solidFill>
                <a:srgbClr val="FFFFFF"/>
              </a:solidFill>
            </a:endParaRPr>
          </a:p>
          <a:p>
            <a:pPr marL="0" lvl="0" indent="0" rtl="0">
              <a:spcBef>
                <a:spcPts val="0"/>
              </a:spcBef>
              <a:spcAft>
                <a:spcPts val="0"/>
              </a:spcAft>
              <a:buNone/>
            </a:pPr>
            <a:r>
              <a:rPr lang="en" dirty="0">
                <a:solidFill>
                  <a:srgbClr val="FFFFFF"/>
                </a:solidFill>
              </a:rPr>
              <a:t>                                             ———</a:t>
            </a:r>
            <a:r>
              <a:rPr lang="en" dirty="0" err="1">
                <a:solidFill>
                  <a:srgbClr val="FFFFFF"/>
                </a:solidFill>
              </a:rPr>
              <a:t>助教老孟</a:t>
            </a:r>
            <a:endParaRPr dirty="0">
              <a:solidFill>
                <a:srgbClr val="FFFFFF"/>
              </a:solidFill>
            </a:endParaRPr>
          </a:p>
        </p:txBody>
      </p:sp>
      <p:sp>
        <p:nvSpPr>
          <p:cNvPr id="231" name="Shape 231"/>
          <p:cNvSpPr/>
          <p:nvPr/>
        </p:nvSpPr>
        <p:spPr>
          <a:xfrm>
            <a:off x="4784200" y="1326675"/>
            <a:ext cx="3703800" cy="3254400"/>
          </a:xfrm>
          <a:prstGeom prst="rect">
            <a:avLst/>
          </a:prstGeom>
          <a:solidFill>
            <a:schemeClr val="lt2"/>
          </a:solid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rtl="0">
              <a:spcBef>
                <a:spcPts val="0"/>
              </a:spcBef>
              <a:spcAft>
                <a:spcPts val="0"/>
              </a:spcAft>
              <a:buNone/>
            </a:pPr>
            <a:r>
              <a:rPr lang="zh-CN" altLang="en" dirty="0"/>
              <a:t>单文慧</a:t>
            </a:r>
            <a:r>
              <a:rPr lang="zh-CN" altLang="en-US" dirty="0"/>
              <a:t>同学</a:t>
            </a:r>
            <a:r>
              <a:rPr lang="en" dirty="0"/>
              <a:t>，</a:t>
            </a:r>
            <a:endParaRPr dirty="0"/>
          </a:p>
          <a:p>
            <a:pPr marL="0" lvl="0" indent="0" rtl="0">
              <a:spcBef>
                <a:spcPts val="0"/>
              </a:spcBef>
              <a:spcAft>
                <a:spcPts val="0"/>
              </a:spcAft>
              <a:buNone/>
            </a:pPr>
            <a:endParaRPr dirty="0"/>
          </a:p>
          <a:p>
            <a:pPr lvl="0"/>
            <a:r>
              <a:rPr lang="zh-CN" altLang="en-US" dirty="0"/>
              <a:t>你</a:t>
            </a:r>
            <a:r>
              <a:rPr lang="en-US" altLang="zh-CN" dirty="0"/>
              <a:t>7</a:t>
            </a:r>
            <a:r>
              <a:rPr lang="zh-CN" altLang="en-US" dirty="0"/>
              <a:t>天的成长，我们每个人都看得到。虽然是</a:t>
            </a:r>
            <a:r>
              <a:rPr lang="en-US" altLang="zh-CN" dirty="0"/>
              <a:t>0</a:t>
            </a:r>
            <a:r>
              <a:rPr lang="zh-CN" altLang="en-US" dirty="0"/>
              <a:t>基础，但你学习特别勤奋也会在合适的时间积极求助。在这七天里，你不断突破自己，给我的印象非常深刻，希望你可以带着这样的学习动力一直走下去。</a:t>
            </a:r>
          </a:p>
          <a:p>
            <a:pPr marL="0" lvl="0" indent="0" rtl="0">
              <a:spcBef>
                <a:spcPts val="0"/>
              </a:spcBef>
              <a:spcAft>
                <a:spcPts val="0"/>
              </a:spcAft>
              <a:buNone/>
            </a:pPr>
            <a:endParaRPr dirty="0"/>
          </a:p>
          <a:p>
            <a:pPr lvl="0"/>
            <a:r>
              <a:rPr lang="zh-CN" altLang="en-US" dirty="0"/>
              <a:t>同时，成为一个高手必备之路就是会搜索答案。以后遇到问题的时候，如果时间可以，可以先尝试自己去找答案、论坛，这样你会看到一片更广阔的蓝天！</a:t>
            </a:r>
            <a:endParaRPr lang="en-US" altLang="zh-CN" dirty="0"/>
          </a:p>
          <a:p>
            <a:pPr lvl="0"/>
            <a:endParaRPr lang="zh-CN" altLang="en-US" dirty="0"/>
          </a:p>
          <a:p>
            <a:pPr marL="0" lvl="0" indent="0" rtl="0">
              <a:spcBef>
                <a:spcPts val="0"/>
              </a:spcBef>
              <a:spcAft>
                <a:spcPts val="0"/>
              </a:spcAft>
              <a:buNone/>
            </a:pPr>
            <a:r>
              <a:rPr lang="en" dirty="0"/>
              <a:t>                                             ———</a:t>
            </a:r>
            <a:r>
              <a:rPr lang="en" dirty="0" err="1"/>
              <a:t>助教老铁</a:t>
            </a:r>
            <a:endParaRPr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Shape 228"/>
          <p:cNvSpPr/>
          <p:nvPr/>
        </p:nvSpPr>
        <p:spPr>
          <a:xfrm>
            <a:off x="0" y="664225"/>
            <a:ext cx="678900" cy="111300"/>
          </a:xfrm>
          <a:prstGeom prst="rect">
            <a:avLst/>
          </a:prstGeom>
          <a:solidFill>
            <a:schemeClr val="accent1"/>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229" name="Shape 229"/>
          <p:cNvSpPr txBox="1">
            <a:spLocks noGrp="1"/>
          </p:cNvSpPr>
          <p:nvPr>
            <p:ph type="title"/>
          </p:nvPr>
        </p:nvSpPr>
        <p:spPr>
          <a:xfrm>
            <a:off x="311700" y="346275"/>
            <a:ext cx="6155700" cy="5727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a:t>Feedback-7日成长</a:t>
            </a:r>
            <a:endParaRPr/>
          </a:p>
        </p:txBody>
      </p:sp>
      <p:sp>
        <p:nvSpPr>
          <p:cNvPr id="230" name="Shape 230"/>
          <p:cNvSpPr/>
          <p:nvPr/>
        </p:nvSpPr>
        <p:spPr>
          <a:xfrm>
            <a:off x="633575" y="1326675"/>
            <a:ext cx="3703800" cy="3254400"/>
          </a:xfrm>
          <a:prstGeom prst="rect">
            <a:avLst/>
          </a:prstGeom>
          <a:solidFill>
            <a:srgbClr val="02B3E4"/>
          </a:solid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lvl="0"/>
            <a:r>
              <a:rPr lang="zh-CN" altLang="en-US" dirty="0">
                <a:solidFill>
                  <a:srgbClr val="FFFFFF"/>
                </a:solidFill>
              </a:rPr>
              <a:t>仇倩婷同学</a:t>
            </a:r>
            <a:r>
              <a:rPr lang="en" dirty="0">
                <a:solidFill>
                  <a:srgbClr val="FFFFFF"/>
                </a:solidFill>
              </a:rPr>
              <a:t>，</a:t>
            </a:r>
            <a:endParaRPr dirty="0">
              <a:solidFill>
                <a:srgbClr val="FFFFFF"/>
              </a:solidFill>
            </a:endParaRPr>
          </a:p>
          <a:p>
            <a:pPr marL="0" lvl="0" indent="0" rtl="0">
              <a:spcBef>
                <a:spcPts val="0"/>
              </a:spcBef>
              <a:spcAft>
                <a:spcPts val="0"/>
              </a:spcAft>
              <a:buNone/>
            </a:pPr>
            <a:endParaRPr dirty="0">
              <a:solidFill>
                <a:srgbClr val="FFFFFF"/>
              </a:solidFill>
            </a:endParaRPr>
          </a:p>
          <a:p>
            <a:pPr lvl="0"/>
            <a:r>
              <a:rPr lang="zh-CN" altLang="en-US" dirty="0">
                <a:solidFill>
                  <a:srgbClr val="FFFFFF"/>
                </a:solidFill>
              </a:rPr>
              <a:t>你</a:t>
            </a:r>
            <a:r>
              <a:rPr lang="en-US" altLang="zh-CN" dirty="0">
                <a:solidFill>
                  <a:srgbClr val="FFFFFF"/>
                </a:solidFill>
              </a:rPr>
              <a:t>7</a:t>
            </a:r>
            <a:r>
              <a:rPr lang="zh-CN" altLang="en-US" dirty="0">
                <a:solidFill>
                  <a:srgbClr val="FFFFFF"/>
                </a:solidFill>
              </a:rPr>
              <a:t>天的成长，我们每个人都看得到。虽然是</a:t>
            </a:r>
            <a:r>
              <a:rPr lang="en-US" altLang="zh-CN" dirty="0">
                <a:solidFill>
                  <a:srgbClr val="FFFFFF"/>
                </a:solidFill>
              </a:rPr>
              <a:t>0</a:t>
            </a:r>
            <a:r>
              <a:rPr lang="zh-CN" altLang="en-US" dirty="0">
                <a:solidFill>
                  <a:srgbClr val="FFFFFF"/>
                </a:solidFill>
              </a:rPr>
              <a:t>基础，但是你学习的特别认真，也积极的向大家请教。在这七天里，你不断突破自己，给我的印象非常深刻，希望你可以带着这样的学习动力一直走下去。</a:t>
            </a:r>
          </a:p>
          <a:p>
            <a:pPr lvl="0"/>
            <a:endParaRPr lang="zh-CN" altLang="en-US" dirty="0">
              <a:solidFill>
                <a:srgbClr val="FFFFFF"/>
              </a:solidFill>
            </a:endParaRPr>
          </a:p>
          <a:p>
            <a:pPr lvl="0"/>
            <a:r>
              <a:rPr lang="zh-CN" altLang="en-US" dirty="0">
                <a:solidFill>
                  <a:srgbClr val="FFFFFF"/>
                </a:solidFill>
              </a:rPr>
              <a:t>同时，成为一个高手必备之路就是会搜索答案。以后遇到问题的时候，如果时间可以，可以先尝试自己去找答案、论坛，这样你会看到一片更广阔的蓝天！</a:t>
            </a:r>
          </a:p>
          <a:p>
            <a:pPr lvl="0"/>
            <a:endParaRPr lang="zh-CN" altLang="en-US" dirty="0">
              <a:solidFill>
                <a:srgbClr val="FFFFFF"/>
              </a:solidFill>
            </a:endParaRPr>
          </a:p>
          <a:p>
            <a:pPr marL="0" lvl="0" indent="0" rtl="0">
              <a:spcBef>
                <a:spcPts val="0"/>
              </a:spcBef>
              <a:spcAft>
                <a:spcPts val="0"/>
              </a:spcAft>
              <a:buNone/>
            </a:pPr>
            <a:r>
              <a:rPr lang="en" dirty="0">
                <a:solidFill>
                  <a:srgbClr val="FFFFFF"/>
                </a:solidFill>
              </a:rPr>
              <a:t>                                             ———</a:t>
            </a:r>
            <a:r>
              <a:rPr lang="en" dirty="0" err="1">
                <a:solidFill>
                  <a:srgbClr val="FFFFFF"/>
                </a:solidFill>
              </a:rPr>
              <a:t>助教老孟</a:t>
            </a:r>
            <a:endParaRPr dirty="0">
              <a:solidFill>
                <a:srgbClr val="FFFFFF"/>
              </a:solidFill>
            </a:endParaRPr>
          </a:p>
        </p:txBody>
      </p:sp>
      <p:sp>
        <p:nvSpPr>
          <p:cNvPr id="231" name="Shape 231"/>
          <p:cNvSpPr/>
          <p:nvPr/>
        </p:nvSpPr>
        <p:spPr>
          <a:xfrm>
            <a:off x="4784200" y="1326675"/>
            <a:ext cx="3703800" cy="3254400"/>
          </a:xfrm>
          <a:prstGeom prst="rect">
            <a:avLst/>
          </a:prstGeom>
          <a:solidFill>
            <a:schemeClr val="lt2"/>
          </a:solid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rtl="0">
              <a:spcBef>
                <a:spcPts val="0"/>
              </a:spcBef>
              <a:spcAft>
                <a:spcPts val="0"/>
              </a:spcAft>
              <a:buNone/>
            </a:pPr>
            <a:r>
              <a:rPr lang="zh-CN" altLang="en-US" dirty="0"/>
              <a:t>周鹏同学</a:t>
            </a:r>
            <a:r>
              <a:rPr lang="en" dirty="0"/>
              <a:t>，</a:t>
            </a:r>
            <a:endParaRPr dirty="0"/>
          </a:p>
          <a:p>
            <a:pPr marL="0" lvl="0" indent="0" rtl="0">
              <a:spcBef>
                <a:spcPts val="0"/>
              </a:spcBef>
              <a:spcAft>
                <a:spcPts val="0"/>
              </a:spcAft>
              <a:buNone/>
            </a:pPr>
            <a:endParaRPr dirty="0"/>
          </a:p>
          <a:p>
            <a:pPr lvl="0"/>
            <a:r>
              <a:rPr lang="zh-CN" altLang="en-US" dirty="0"/>
              <a:t>你</a:t>
            </a:r>
            <a:r>
              <a:rPr lang="en-US" altLang="zh-CN" dirty="0"/>
              <a:t>7</a:t>
            </a:r>
            <a:r>
              <a:rPr lang="zh-CN" altLang="en-US" dirty="0"/>
              <a:t>天的成长，我们每个人都看得到。虽然最后由于时间原因还差一点完成，但你学习非常认真。在这七天里，你不断突破自己，给我的印象非常深刻。</a:t>
            </a:r>
          </a:p>
          <a:p>
            <a:pPr marL="0" lvl="0" indent="0" rtl="0">
              <a:spcBef>
                <a:spcPts val="0"/>
              </a:spcBef>
              <a:spcAft>
                <a:spcPts val="0"/>
              </a:spcAft>
              <a:buNone/>
            </a:pPr>
            <a:endParaRPr dirty="0"/>
          </a:p>
          <a:p>
            <a:pPr lvl="0"/>
            <a:r>
              <a:rPr lang="zh-CN" altLang="en-US" dirty="0"/>
              <a:t>同时，成为一个高手必备之路就是坚持不懈，当然有时时间会有些冲突，但是坚持就是胜利，希望你继续努力！</a:t>
            </a:r>
            <a:endParaRPr lang="en-US" altLang="zh-CN" dirty="0"/>
          </a:p>
          <a:p>
            <a:pPr lvl="0"/>
            <a:endParaRPr lang="zh-CN" altLang="en-US" dirty="0"/>
          </a:p>
          <a:p>
            <a:pPr marL="0" lvl="0" indent="0" rtl="0">
              <a:spcBef>
                <a:spcPts val="0"/>
              </a:spcBef>
              <a:spcAft>
                <a:spcPts val="0"/>
              </a:spcAft>
              <a:buNone/>
            </a:pPr>
            <a:r>
              <a:rPr lang="en" dirty="0"/>
              <a:t>                                             ———</a:t>
            </a:r>
            <a:r>
              <a:rPr lang="en" dirty="0" err="1"/>
              <a:t>助教老铁</a:t>
            </a:r>
            <a:endParaRPr dirty="0"/>
          </a:p>
        </p:txBody>
      </p:sp>
    </p:spTree>
    <p:extLst>
      <p:ext uri="{BB962C8B-B14F-4D97-AF65-F5344CB8AC3E}">
        <p14:creationId xmlns:p14="http://schemas.microsoft.com/office/powerpoint/2010/main" val="8256116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Shape 228"/>
          <p:cNvSpPr/>
          <p:nvPr/>
        </p:nvSpPr>
        <p:spPr>
          <a:xfrm>
            <a:off x="0" y="664225"/>
            <a:ext cx="678900" cy="111300"/>
          </a:xfrm>
          <a:prstGeom prst="rect">
            <a:avLst/>
          </a:prstGeom>
          <a:solidFill>
            <a:schemeClr val="accent1"/>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229" name="Shape 229"/>
          <p:cNvSpPr txBox="1">
            <a:spLocks noGrp="1"/>
          </p:cNvSpPr>
          <p:nvPr>
            <p:ph type="title"/>
          </p:nvPr>
        </p:nvSpPr>
        <p:spPr>
          <a:xfrm>
            <a:off x="311700" y="346275"/>
            <a:ext cx="6155700" cy="5727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a:t>Feedback-7日成长</a:t>
            </a:r>
            <a:endParaRPr/>
          </a:p>
        </p:txBody>
      </p:sp>
      <p:sp>
        <p:nvSpPr>
          <p:cNvPr id="230" name="Shape 230"/>
          <p:cNvSpPr/>
          <p:nvPr/>
        </p:nvSpPr>
        <p:spPr>
          <a:xfrm>
            <a:off x="633575" y="1326675"/>
            <a:ext cx="3703800" cy="3254400"/>
          </a:xfrm>
          <a:prstGeom prst="rect">
            <a:avLst/>
          </a:prstGeom>
          <a:solidFill>
            <a:srgbClr val="02B3E4"/>
          </a:solid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lvl="0"/>
            <a:r>
              <a:rPr lang="zh-CN" altLang="en-US" dirty="0">
                <a:solidFill>
                  <a:srgbClr val="FFFFFF"/>
                </a:solidFill>
              </a:rPr>
              <a:t>秋然元月同学，</a:t>
            </a:r>
          </a:p>
          <a:p>
            <a:pPr lvl="0"/>
            <a:endParaRPr lang="zh-CN" altLang="en-US" dirty="0">
              <a:solidFill>
                <a:srgbClr val="FFFFFF"/>
              </a:solidFill>
            </a:endParaRPr>
          </a:p>
          <a:p>
            <a:pPr lvl="0"/>
            <a:r>
              <a:rPr lang="zh-CN" altLang="en-US" dirty="0">
                <a:solidFill>
                  <a:srgbClr val="FFFFFF"/>
                </a:solidFill>
              </a:rPr>
              <a:t>你</a:t>
            </a:r>
            <a:r>
              <a:rPr lang="en-US" altLang="zh-CN" dirty="0">
                <a:solidFill>
                  <a:srgbClr val="FFFFFF"/>
                </a:solidFill>
              </a:rPr>
              <a:t>7</a:t>
            </a:r>
            <a:r>
              <a:rPr lang="zh-CN" altLang="en-US" dirty="0">
                <a:solidFill>
                  <a:srgbClr val="FFFFFF"/>
                </a:solidFill>
              </a:rPr>
              <a:t>天的成长，我们每个人都看得到。虽然最后由于时间原因还差一点完成，但你学习非常认真。在这七天里，你不断突破自己，给我的印象非常深刻。</a:t>
            </a:r>
          </a:p>
          <a:p>
            <a:pPr lvl="0"/>
            <a:endParaRPr lang="zh-CN" altLang="en-US" dirty="0">
              <a:solidFill>
                <a:srgbClr val="FFFFFF"/>
              </a:solidFill>
            </a:endParaRPr>
          </a:p>
          <a:p>
            <a:pPr lvl="0"/>
            <a:r>
              <a:rPr lang="zh-CN" altLang="en-US" dirty="0">
                <a:solidFill>
                  <a:srgbClr val="FFFFFF"/>
                </a:solidFill>
              </a:rPr>
              <a:t>同时，成为一个高手必备之路就是坚持不懈，当然有时时间会有些冲突，但是坚持就是胜利，希望你继续努力！</a:t>
            </a:r>
          </a:p>
          <a:p>
            <a:pPr lvl="0"/>
            <a:endParaRPr lang="zh-CN" altLang="en-US" dirty="0">
              <a:solidFill>
                <a:srgbClr val="FFFFFF"/>
              </a:solidFill>
            </a:endParaRPr>
          </a:p>
          <a:p>
            <a:pPr lvl="0"/>
            <a:r>
              <a:rPr lang="zh-CN" altLang="en-US" dirty="0">
                <a:solidFill>
                  <a:srgbClr val="FFFFFF"/>
                </a:solidFill>
              </a:rPr>
              <a:t>                                             </a:t>
            </a:r>
            <a:r>
              <a:rPr lang="en-US" altLang="zh-CN" dirty="0">
                <a:solidFill>
                  <a:srgbClr val="FFFFFF"/>
                </a:solidFill>
              </a:rPr>
              <a:t>———</a:t>
            </a:r>
            <a:r>
              <a:rPr lang="zh-CN" altLang="en-US" dirty="0">
                <a:solidFill>
                  <a:srgbClr val="FFFFFF"/>
                </a:solidFill>
              </a:rPr>
              <a:t>助教老孟</a:t>
            </a:r>
          </a:p>
        </p:txBody>
      </p:sp>
      <p:sp>
        <p:nvSpPr>
          <p:cNvPr id="231" name="Shape 231"/>
          <p:cNvSpPr/>
          <p:nvPr/>
        </p:nvSpPr>
        <p:spPr>
          <a:xfrm>
            <a:off x="4784200" y="1326675"/>
            <a:ext cx="3703800" cy="3254400"/>
          </a:xfrm>
          <a:prstGeom prst="rect">
            <a:avLst/>
          </a:prstGeom>
          <a:solidFill>
            <a:schemeClr val="lt2"/>
          </a:solid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rtl="0">
              <a:spcBef>
                <a:spcPts val="0"/>
              </a:spcBef>
              <a:spcAft>
                <a:spcPts val="0"/>
              </a:spcAft>
              <a:buNone/>
            </a:pPr>
            <a:r>
              <a:rPr lang="zh-CN" altLang="en-US" dirty="0"/>
              <a:t>苏南同学</a:t>
            </a:r>
            <a:r>
              <a:rPr lang="en" dirty="0"/>
              <a:t>，</a:t>
            </a:r>
            <a:endParaRPr dirty="0"/>
          </a:p>
          <a:p>
            <a:pPr marL="0" lvl="0" indent="0" rtl="0">
              <a:spcBef>
                <a:spcPts val="0"/>
              </a:spcBef>
              <a:spcAft>
                <a:spcPts val="0"/>
              </a:spcAft>
              <a:buNone/>
            </a:pPr>
            <a:endParaRPr dirty="0"/>
          </a:p>
          <a:p>
            <a:pPr lvl="0"/>
            <a:r>
              <a:rPr lang="zh-CN" altLang="en-US" dirty="0"/>
              <a:t>你</a:t>
            </a:r>
            <a:r>
              <a:rPr lang="en-US" altLang="zh-CN" dirty="0"/>
              <a:t>7</a:t>
            </a:r>
            <a:r>
              <a:rPr lang="zh-CN" altLang="en-US" dirty="0"/>
              <a:t>天的成长，我们每个人都看得到。虽然最后由于时间原因还差一点完成，但你学习非常认真。在这七天里，你不断突破自己，给我的印象非常深刻。</a:t>
            </a:r>
          </a:p>
          <a:p>
            <a:pPr marL="0" lvl="0" indent="0" rtl="0">
              <a:spcBef>
                <a:spcPts val="0"/>
              </a:spcBef>
              <a:spcAft>
                <a:spcPts val="0"/>
              </a:spcAft>
              <a:buNone/>
            </a:pPr>
            <a:endParaRPr dirty="0"/>
          </a:p>
          <a:p>
            <a:pPr lvl="0"/>
            <a:r>
              <a:rPr lang="zh-CN" altLang="en-US" dirty="0"/>
              <a:t>同时，成为一个高手必备之路就是坚持不懈，当然有时时间会有些冲突，但是坚持就是胜利，希望你继续努力！</a:t>
            </a:r>
            <a:endParaRPr lang="en-US" altLang="zh-CN" dirty="0"/>
          </a:p>
          <a:p>
            <a:pPr lvl="0"/>
            <a:endParaRPr lang="zh-CN" altLang="en-US" dirty="0"/>
          </a:p>
          <a:p>
            <a:pPr marL="0" lvl="0" indent="0" rtl="0">
              <a:spcBef>
                <a:spcPts val="0"/>
              </a:spcBef>
              <a:spcAft>
                <a:spcPts val="0"/>
              </a:spcAft>
              <a:buNone/>
            </a:pPr>
            <a:r>
              <a:rPr lang="en" dirty="0"/>
              <a:t>                                             ———</a:t>
            </a:r>
            <a:r>
              <a:rPr lang="en" dirty="0" err="1"/>
              <a:t>助教老</a:t>
            </a:r>
            <a:r>
              <a:rPr lang="zh-CN" altLang="en" dirty="0"/>
              <a:t>孟</a:t>
            </a:r>
            <a:endParaRPr dirty="0"/>
          </a:p>
        </p:txBody>
      </p:sp>
    </p:spTree>
    <p:extLst>
      <p:ext uri="{BB962C8B-B14F-4D97-AF65-F5344CB8AC3E}">
        <p14:creationId xmlns:p14="http://schemas.microsoft.com/office/powerpoint/2010/main" val="4532510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Shape 237"/>
          <p:cNvSpPr/>
          <p:nvPr/>
        </p:nvSpPr>
        <p:spPr>
          <a:xfrm>
            <a:off x="0" y="664225"/>
            <a:ext cx="678900" cy="111300"/>
          </a:xfrm>
          <a:prstGeom prst="rect">
            <a:avLst/>
          </a:prstGeom>
          <a:solidFill>
            <a:srgbClr val="A851ED"/>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8" name="Shape 238"/>
          <p:cNvSpPr txBox="1">
            <a:spLocks noGrp="1"/>
          </p:cNvSpPr>
          <p:nvPr>
            <p:ph type="title"/>
          </p:nvPr>
        </p:nvSpPr>
        <p:spPr>
          <a:xfrm>
            <a:off x="678900" y="433525"/>
            <a:ext cx="6887100" cy="572700"/>
          </a:xfrm>
          <a:prstGeom prst="rect">
            <a:avLst/>
          </a:prstGeom>
        </p:spPr>
        <p:txBody>
          <a:bodyPr spcFirstLastPara="1" wrap="square" lIns="91425" tIns="91425" rIns="91425" bIns="91425" anchor="ctr" anchorCtr="0">
            <a:noAutofit/>
          </a:bodyPr>
          <a:lstStyle/>
          <a:p>
            <a:pPr marL="457200" lvl="0" indent="-342900" rtl="0">
              <a:spcBef>
                <a:spcPts val="0"/>
              </a:spcBef>
              <a:spcAft>
                <a:spcPts val="0"/>
              </a:spcAft>
              <a:buClr>
                <a:schemeClr val="dk1"/>
              </a:buClr>
              <a:buSzPts val="1800"/>
              <a:buChar char="●"/>
            </a:pPr>
            <a:r>
              <a:rPr lang="en" sz="1800">
                <a:solidFill>
                  <a:schemeClr val="dk1"/>
                </a:solidFill>
              </a:rPr>
              <a:t>「数据分析师」纳米学位</a:t>
            </a:r>
            <a:r>
              <a:rPr lang="en" sz="1800">
                <a:solidFill>
                  <a:srgbClr val="A851ED"/>
                </a:solidFill>
              </a:rPr>
              <a:t>入门</a:t>
            </a:r>
            <a:r>
              <a:rPr lang="en" sz="1800">
                <a:solidFill>
                  <a:schemeClr val="dk1"/>
                </a:solidFill>
              </a:rPr>
              <a:t>课程</a:t>
            </a:r>
            <a:endParaRPr sz="1800"/>
          </a:p>
        </p:txBody>
      </p:sp>
      <p:grpSp>
        <p:nvGrpSpPr>
          <p:cNvPr id="239" name="Shape 239"/>
          <p:cNvGrpSpPr/>
          <p:nvPr/>
        </p:nvGrpSpPr>
        <p:grpSpPr>
          <a:xfrm>
            <a:off x="257904" y="1538908"/>
            <a:ext cx="2169032" cy="3333481"/>
            <a:chOff x="103275" y="1386525"/>
            <a:chExt cx="2334300" cy="3519300"/>
          </a:xfrm>
        </p:grpSpPr>
        <p:sp>
          <p:nvSpPr>
            <p:cNvPr id="240" name="Shape 240"/>
            <p:cNvSpPr/>
            <p:nvPr/>
          </p:nvSpPr>
          <p:spPr>
            <a:xfrm>
              <a:off x="165250" y="1386525"/>
              <a:ext cx="2199900" cy="3519300"/>
            </a:xfrm>
            <a:prstGeom prst="rect">
              <a:avLst/>
            </a:prstGeom>
            <a:solidFill>
              <a:srgbClr val="FFFFFF"/>
            </a:solidFill>
            <a:ln w="9525" cap="flat" cmpd="sng">
              <a:solidFill>
                <a:srgbClr val="A851ED"/>
              </a:solidFill>
              <a:prstDash val="dash"/>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41" name="Shape 241"/>
            <p:cNvSpPr txBox="1"/>
            <p:nvPr/>
          </p:nvSpPr>
          <p:spPr>
            <a:xfrm>
              <a:off x="165175" y="1396850"/>
              <a:ext cx="2199900" cy="743700"/>
            </a:xfrm>
            <a:prstGeom prst="rect">
              <a:avLst/>
            </a:prstGeom>
            <a:solidFill>
              <a:srgbClr val="A851ED"/>
            </a:solid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a:solidFill>
                    <a:srgbClr val="FFFFFF"/>
                  </a:solidFill>
                </a:rPr>
                <a:t>SQL</a:t>
              </a:r>
              <a:endParaRPr>
                <a:solidFill>
                  <a:srgbClr val="FFFFFF"/>
                </a:solidFill>
              </a:endParaRPr>
            </a:p>
            <a:p>
              <a:pPr marL="0" lvl="0" indent="0" algn="ctr" rtl="0">
                <a:lnSpc>
                  <a:spcPct val="115000"/>
                </a:lnSpc>
                <a:spcBef>
                  <a:spcPts val="0"/>
                </a:spcBef>
                <a:spcAft>
                  <a:spcPts val="0"/>
                </a:spcAft>
                <a:buNone/>
              </a:pPr>
              <a:r>
                <a:rPr lang="en" sz="1000" b="1">
                  <a:solidFill>
                    <a:srgbClr val="FFFFFF"/>
                  </a:solidFill>
                </a:rPr>
                <a:t>学习SQL基本语法</a:t>
              </a:r>
              <a:endParaRPr sz="1000" b="1">
                <a:solidFill>
                  <a:srgbClr val="FFFFFF"/>
                </a:solidFill>
              </a:endParaRPr>
            </a:p>
            <a:p>
              <a:pPr marL="0" lvl="0" indent="0" algn="ctr" rtl="0">
                <a:lnSpc>
                  <a:spcPct val="115000"/>
                </a:lnSpc>
                <a:spcBef>
                  <a:spcPts val="0"/>
                </a:spcBef>
                <a:spcAft>
                  <a:spcPts val="0"/>
                </a:spcAft>
                <a:buNone/>
              </a:pPr>
              <a:r>
                <a:rPr lang="en" sz="1000" b="1">
                  <a:solidFill>
                    <a:srgbClr val="FFFFFF"/>
                  </a:solidFill>
                </a:rPr>
                <a:t>比如 SELECT  FROM  WHERE 等</a:t>
              </a:r>
              <a:endParaRPr sz="1000" b="1">
                <a:solidFill>
                  <a:srgbClr val="FFFFFF"/>
                </a:solidFill>
              </a:endParaRPr>
            </a:p>
            <a:p>
              <a:pPr marL="0" lvl="0" indent="0" algn="ctr">
                <a:lnSpc>
                  <a:spcPct val="115000"/>
                </a:lnSpc>
                <a:spcBef>
                  <a:spcPts val="0"/>
                </a:spcBef>
                <a:spcAft>
                  <a:spcPts val="0"/>
                </a:spcAft>
                <a:buNone/>
              </a:pPr>
              <a:endParaRPr/>
            </a:p>
          </p:txBody>
        </p:sp>
        <p:pic>
          <p:nvPicPr>
            <p:cNvPr id="242" name="Shape 242"/>
            <p:cNvPicPr preferRelativeResize="0"/>
            <p:nvPr/>
          </p:nvPicPr>
          <p:blipFill rotWithShape="1">
            <a:blip r:embed="rId3">
              <a:alphaModFix/>
            </a:blip>
            <a:srcRect b="27551"/>
            <a:stretch/>
          </p:blipFill>
          <p:spPr>
            <a:xfrm>
              <a:off x="165250" y="2140550"/>
              <a:ext cx="2199900" cy="1414925"/>
            </a:xfrm>
            <a:prstGeom prst="rect">
              <a:avLst/>
            </a:prstGeom>
            <a:noFill/>
            <a:ln>
              <a:noFill/>
            </a:ln>
          </p:spPr>
        </p:pic>
        <p:sp>
          <p:nvSpPr>
            <p:cNvPr id="243" name="Shape 243"/>
            <p:cNvSpPr txBox="1"/>
            <p:nvPr/>
          </p:nvSpPr>
          <p:spPr>
            <a:xfrm>
              <a:off x="103275" y="3541225"/>
              <a:ext cx="2334300" cy="1043100"/>
            </a:xfrm>
            <a:prstGeom prst="rect">
              <a:avLst/>
            </a:prstGeom>
            <a:noFill/>
            <a:ln>
              <a:noFill/>
            </a:ln>
          </p:spPr>
          <p:txBody>
            <a:bodyPr spcFirstLastPara="1" wrap="square" lIns="91425" tIns="91425" rIns="91425" bIns="91425" anchor="t" anchorCtr="0">
              <a:noAutofit/>
            </a:bodyPr>
            <a:lstStyle/>
            <a:p>
              <a:pPr marL="0" lvl="0" indent="0" rtl="0">
                <a:lnSpc>
                  <a:spcPct val="150000"/>
                </a:lnSpc>
                <a:spcBef>
                  <a:spcPts val="0"/>
                </a:spcBef>
                <a:spcAft>
                  <a:spcPts val="0"/>
                </a:spcAft>
                <a:buNone/>
              </a:pPr>
              <a:r>
                <a:rPr lang="en" sz="1200" b="1">
                  <a:solidFill>
                    <a:srgbClr val="A851ED"/>
                  </a:solidFill>
                </a:rPr>
                <a:t>实战项目</a:t>
              </a:r>
              <a:endParaRPr sz="1200" b="1">
                <a:solidFill>
                  <a:srgbClr val="A851ED"/>
                </a:solidFill>
              </a:endParaRPr>
            </a:p>
            <a:p>
              <a:pPr marL="0" lvl="0" indent="0" algn="ctr" rtl="0">
                <a:lnSpc>
                  <a:spcPct val="150000"/>
                </a:lnSpc>
                <a:spcBef>
                  <a:spcPts val="0"/>
                </a:spcBef>
                <a:spcAft>
                  <a:spcPts val="0"/>
                </a:spcAft>
                <a:buNone/>
              </a:pPr>
              <a:r>
                <a:rPr lang="en" sz="1200" b="1"/>
                <a:t>从你的城市看世界是否在变暖</a:t>
              </a:r>
              <a:endParaRPr sz="1200" b="1"/>
            </a:p>
            <a:p>
              <a:pPr marL="0" lvl="0" indent="0">
                <a:lnSpc>
                  <a:spcPct val="150000"/>
                </a:lnSpc>
                <a:spcBef>
                  <a:spcPts val="0"/>
                </a:spcBef>
                <a:spcAft>
                  <a:spcPts val="0"/>
                </a:spcAft>
                <a:buNone/>
              </a:pPr>
              <a:r>
                <a:rPr lang="en" sz="1000">
                  <a:highlight>
                    <a:srgbClr val="FFFFFF"/>
                  </a:highlight>
                  <a:latin typeface="Open Sans"/>
                  <a:ea typeface="Open Sans"/>
                  <a:cs typeface="Open Sans"/>
                  <a:sym typeface="Open Sans"/>
                </a:rPr>
                <a:t>  你将分析本地和全球的气温数据，将选定城市的温度趋势与全球温度趋势进行比较。</a:t>
              </a:r>
              <a:endParaRPr sz="1000"/>
            </a:p>
          </p:txBody>
        </p:sp>
      </p:grpSp>
      <p:grpSp>
        <p:nvGrpSpPr>
          <p:cNvPr id="244" name="Shape 244"/>
          <p:cNvGrpSpPr/>
          <p:nvPr/>
        </p:nvGrpSpPr>
        <p:grpSpPr>
          <a:xfrm>
            <a:off x="2441679" y="1538908"/>
            <a:ext cx="2169032" cy="3333481"/>
            <a:chOff x="103275" y="1386525"/>
            <a:chExt cx="2334300" cy="3519300"/>
          </a:xfrm>
        </p:grpSpPr>
        <p:sp>
          <p:nvSpPr>
            <p:cNvPr id="245" name="Shape 245"/>
            <p:cNvSpPr/>
            <p:nvPr/>
          </p:nvSpPr>
          <p:spPr>
            <a:xfrm>
              <a:off x="165250" y="1386525"/>
              <a:ext cx="2199900" cy="3519300"/>
            </a:xfrm>
            <a:prstGeom prst="rect">
              <a:avLst/>
            </a:prstGeom>
            <a:solidFill>
              <a:srgbClr val="FFFFFF"/>
            </a:solidFill>
            <a:ln w="9525" cap="flat" cmpd="sng">
              <a:solidFill>
                <a:srgbClr val="A851ED"/>
              </a:solidFill>
              <a:prstDash val="dash"/>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46" name="Shape 246"/>
            <p:cNvSpPr txBox="1"/>
            <p:nvPr/>
          </p:nvSpPr>
          <p:spPr>
            <a:xfrm>
              <a:off x="165175" y="1396850"/>
              <a:ext cx="2199900" cy="743700"/>
            </a:xfrm>
            <a:prstGeom prst="rect">
              <a:avLst/>
            </a:prstGeom>
            <a:solidFill>
              <a:srgbClr val="A851ED"/>
            </a:solid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a:solidFill>
                    <a:srgbClr val="FFFFFF"/>
                  </a:solidFill>
                </a:rPr>
                <a:t>Python 入门</a:t>
              </a:r>
              <a:endParaRPr>
                <a:solidFill>
                  <a:srgbClr val="FFFFFF"/>
                </a:solidFill>
              </a:endParaRPr>
            </a:p>
            <a:p>
              <a:pPr marL="0" lvl="0" indent="0" algn="ctr" rtl="0">
                <a:lnSpc>
                  <a:spcPct val="115000"/>
                </a:lnSpc>
                <a:spcBef>
                  <a:spcPts val="0"/>
                </a:spcBef>
                <a:spcAft>
                  <a:spcPts val="0"/>
                </a:spcAft>
                <a:buNone/>
              </a:pPr>
              <a:r>
                <a:rPr lang="en" sz="900" b="1">
                  <a:solidFill>
                    <a:srgbClr val="FFFFFF"/>
                  </a:solidFill>
                </a:rPr>
                <a:t>处理数字与字符串，编写 for 和 while 循环方式，读取磁盘文件</a:t>
              </a:r>
              <a:endParaRPr sz="900" b="1">
                <a:solidFill>
                  <a:srgbClr val="FFFFFF"/>
                </a:solidFill>
              </a:endParaRPr>
            </a:p>
            <a:p>
              <a:pPr marL="0" lvl="0" indent="0" algn="ctr" rtl="0">
                <a:lnSpc>
                  <a:spcPct val="115000"/>
                </a:lnSpc>
                <a:spcBef>
                  <a:spcPts val="0"/>
                </a:spcBef>
                <a:spcAft>
                  <a:spcPts val="0"/>
                </a:spcAft>
                <a:buNone/>
              </a:pPr>
              <a:endParaRPr sz="900"/>
            </a:p>
          </p:txBody>
        </p:sp>
        <p:sp>
          <p:nvSpPr>
            <p:cNvPr id="247" name="Shape 247"/>
            <p:cNvSpPr txBox="1"/>
            <p:nvPr/>
          </p:nvSpPr>
          <p:spPr>
            <a:xfrm>
              <a:off x="103275" y="3541225"/>
              <a:ext cx="2334300" cy="1043100"/>
            </a:xfrm>
            <a:prstGeom prst="rect">
              <a:avLst/>
            </a:prstGeom>
            <a:noFill/>
            <a:ln>
              <a:noFill/>
            </a:ln>
          </p:spPr>
          <p:txBody>
            <a:bodyPr spcFirstLastPara="1" wrap="square" lIns="91425" tIns="91425" rIns="91425" bIns="91425" anchor="t" anchorCtr="0">
              <a:noAutofit/>
            </a:bodyPr>
            <a:lstStyle/>
            <a:p>
              <a:pPr marL="0" lvl="0" indent="0" rtl="0">
                <a:lnSpc>
                  <a:spcPct val="150000"/>
                </a:lnSpc>
                <a:spcBef>
                  <a:spcPts val="0"/>
                </a:spcBef>
                <a:spcAft>
                  <a:spcPts val="0"/>
                </a:spcAft>
                <a:buNone/>
              </a:pPr>
              <a:r>
                <a:rPr lang="en" sz="1200" b="1">
                  <a:solidFill>
                    <a:srgbClr val="A851ED"/>
                  </a:solidFill>
                </a:rPr>
                <a:t>实战项目</a:t>
              </a:r>
              <a:endParaRPr sz="1200" b="1">
                <a:solidFill>
                  <a:srgbClr val="A851ED"/>
                </a:solidFill>
              </a:endParaRPr>
            </a:p>
            <a:p>
              <a:pPr marL="0" lvl="0" indent="0" algn="ctr" rtl="0">
                <a:lnSpc>
                  <a:spcPct val="150000"/>
                </a:lnSpc>
                <a:spcBef>
                  <a:spcPts val="0"/>
                </a:spcBef>
                <a:spcAft>
                  <a:spcPts val="0"/>
                </a:spcAft>
                <a:buNone/>
              </a:pPr>
              <a:r>
                <a:rPr lang="en" sz="1200" b="1"/>
                <a:t>探索共享单车用户行为规律</a:t>
              </a:r>
              <a:endParaRPr sz="1200" b="1"/>
            </a:p>
            <a:p>
              <a:pPr marL="0" lvl="0" indent="0" rtl="0">
                <a:lnSpc>
                  <a:spcPct val="150000"/>
                </a:lnSpc>
                <a:spcBef>
                  <a:spcPts val="0"/>
                </a:spcBef>
                <a:spcAft>
                  <a:spcPts val="0"/>
                </a:spcAft>
                <a:buNone/>
              </a:pPr>
              <a:r>
                <a:rPr lang="en" sz="1000">
                  <a:highlight>
                    <a:srgbClr val="FFFFFF"/>
                  </a:highlight>
                  <a:latin typeface="Open Sans"/>
                  <a:ea typeface="Open Sans"/>
                  <a:cs typeface="Open Sans"/>
                  <a:sym typeface="Open Sans"/>
                </a:rPr>
                <a:t>用 Python 分析共享单车行程和用户数据，分析最热路径、最典型用户等信息。</a:t>
              </a:r>
              <a:endParaRPr sz="1000">
                <a:highlight>
                  <a:srgbClr val="FFFFFF"/>
                </a:highlight>
                <a:latin typeface="Open Sans"/>
                <a:ea typeface="Open Sans"/>
                <a:cs typeface="Open Sans"/>
                <a:sym typeface="Open Sans"/>
              </a:endParaRPr>
            </a:p>
          </p:txBody>
        </p:sp>
      </p:grpSp>
      <p:pic>
        <p:nvPicPr>
          <p:cNvPr id="248" name="Shape 248"/>
          <p:cNvPicPr preferRelativeResize="0"/>
          <p:nvPr/>
        </p:nvPicPr>
        <p:blipFill rotWithShape="1">
          <a:blip r:embed="rId4">
            <a:alphaModFix/>
          </a:blip>
          <a:srcRect b="28946"/>
          <a:stretch/>
        </p:blipFill>
        <p:spPr>
          <a:xfrm>
            <a:off x="2515900" y="2275450"/>
            <a:ext cx="2020575" cy="1296775"/>
          </a:xfrm>
          <a:prstGeom prst="rect">
            <a:avLst/>
          </a:prstGeom>
          <a:noFill/>
          <a:ln>
            <a:noFill/>
          </a:ln>
        </p:spPr>
      </p:pic>
      <p:sp>
        <p:nvSpPr>
          <p:cNvPr id="249" name="Shape 249"/>
          <p:cNvSpPr txBox="1"/>
          <p:nvPr/>
        </p:nvSpPr>
        <p:spPr>
          <a:xfrm>
            <a:off x="1272475" y="1146850"/>
            <a:ext cx="8301300" cy="403800"/>
          </a:xfrm>
          <a:prstGeom prst="rect">
            <a:avLst/>
          </a:prstGeom>
          <a:noFill/>
          <a:ln>
            <a:noFill/>
          </a:ln>
        </p:spPr>
        <p:txBody>
          <a:bodyPr spcFirstLastPara="1" wrap="square" lIns="91425" tIns="91425" rIns="91425" bIns="91425" anchor="ctr" anchorCtr="0">
            <a:noAutofit/>
          </a:bodyPr>
          <a:lstStyle/>
          <a:p>
            <a:pPr marL="0" lvl="0" indent="0" rtl="0">
              <a:lnSpc>
                <a:spcPct val="150000"/>
              </a:lnSpc>
              <a:spcBef>
                <a:spcPts val="0"/>
              </a:spcBef>
              <a:spcAft>
                <a:spcPts val="0"/>
              </a:spcAft>
              <a:buNone/>
            </a:pPr>
            <a:r>
              <a:rPr lang="en" sz="1200">
                <a:solidFill>
                  <a:srgbClr val="788AA7"/>
                </a:solidFill>
                <a:highlight>
                  <a:schemeClr val="lt1"/>
                </a:highlight>
                <a:latin typeface="Montserrat Medium"/>
                <a:ea typeface="Montserrat Medium"/>
                <a:cs typeface="Montserrat Medium"/>
                <a:sym typeface="Montserrat Medium"/>
              </a:rPr>
              <a:t>一站式入门 Python 和 SQL 两大最主流数据分析工具，掌握数据清洗、探索性分析、可视化等基础分析技能</a:t>
            </a:r>
            <a:endParaRPr sz="1200">
              <a:solidFill>
                <a:srgbClr val="788AA7"/>
              </a:solidFill>
              <a:highlight>
                <a:schemeClr val="lt1"/>
              </a:highlight>
              <a:latin typeface="Montserrat Medium"/>
              <a:ea typeface="Montserrat Medium"/>
              <a:cs typeface="Montserrat Medium"/>
              <a:sym typeface="Montserrat Medium"/>
            </a:endParaRPr>
          </a:p>
          <a:p>
            <a:pPr marL="0" lvl="0" indent="0" algn="l" rtl="0">
              <a:lnSpc>
                <a:spcPct val="150000"/>
              </a:lnSpc>
              <a:spcBef>
                <a:spcPts val="0"/>
              </a:spcBef>
              <a:spcAft>
                <a:spcPts val="0"/>
              </a:spcAft>
              <a:buNone/>
            </a:pPr>
            <a:r>
              <a:rPr lang="en" sz="1200">
                <a:solidFill>
                  <a:srgbClr val="788AA7"/>
                </a:solidFill>
                <a:highlight>
                  <a:schemeClr val="lt1"/>
                </a:highlight>
                <a:latin typeface="Montserrat Medium"/>
                <a:ea typeface="Montserrat Medium"/>
                <a:cs typeface="Montserrat Medium"/>
                <a:sym typeface="Montserrat Medium"/>
              </a:rPr>
              <a:t>Job Ready💪：商业数据分析师  数据分析师实习</a:t>
            </a:r>
            <a:endParaRPr b="1">
              <a:solidFill>
                <a:schemeClr val="dk1"/>
              </a:solidFill>
            </a:endParaRPr>
          </a:p>
          <a:p>
            <a:pPr marL="0" lvl="0" indent="0" rtl="0">
              <a:lnSpc>
                <a:spcPct val="150000"/>
              </a:lnSpc>
              <a:spcBef>
                <a:spcPts val="0"/>
              </a:spcBef>
              <a:spcAft>
                <a:spcPts val="0"/>
              </a:spcAft>
              <a:buNone/>
            </a:pPr>
            <a:endParaRPr sz="1200">
              <a:solidFill>
                <a:srgbClr val="788AA7"/>
              </a:solidFill>
              <a:highlight>
                <a:schemeClr val="lt1"/>
              </a:highlight>
              <a:latin typeface="Montserrat Medium"/>
              <a:ea typeface="Montserrat Medium"/>
              <a:cs typeface="Montserrat Medium"/>
              <a:sym typeface="Montserrat Medium"/>
            </a:endParaRPr>
          </a:p>
        </p:txBody>
      </p:sp>
      <p:grpSp>
        <p:nvGrpSpPr>
          <p:cNvPr id="250" name="Shape 250"/>
          <p:cNvGrpSpPr/>
          <p:nvPr/>
        </p:nvGrpSpPr>
        <p:grpSpPr>
          <a:xfrm>
            <a:off x="4615054" y="1538908"/>
            <a:ext cx="2169032" cy="3333481"/>
            <a:chOff x="103275" y="1386525"/>
            <a:chExt cx="2334300" cy="3519300"/>
          </a:xfrm>
        </p:grpSpPr>
        <p:sp>
          <p:nvSpPr>
            <p:cNvPr id="251" name="Shape 251"/>
            <p:cNvSpPr/>
            <p:nvPr/>
          </p:nvSpPr>
          <p:spPr>
            <a:xfrm>
              <a:off x="165250" y="1386525"/>
              <a:ext cx="2199900" cy="3519300"/>
            </a:xfrm>
            <a:prstGeom prst="rect">
              <a:avLst/>
            </a:prstGeom>
            <a:solidFill>
              <a:srgbClr val="FFFFFF"/>
            </a:solidFill>
            <a:ln w="9525" cap="flat" cmpd="sng">
              <a:solidFill>
                <a:srgbClr val="A851ED"/>
              </a:solidFill>
              <a:prstDash val="dash"/>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2" name="Shape 252"/>
            <p:cNvSpPr txBox="1"/>
            <p:nvPr/>
          </p:nvSpPr>
          <p:spPr>
            <a:xfrm>
              <a:off x="165175" y="1396850"/>
              <a:ext cx="2199900" cy="743700"/>
            </a:xfrm>
            <a:prstGeom prst="rect">
              <a:avLst/>
            </a:prstGeom>
            <a:solidFill>
              <a:srgbClr val="A851ED"/>
            </a:solid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a:solidFill>
                    <a:srgbClr val="FFFFFF"/>
                  </a:solidFill>
                </a:rPr>
                <a:t>Numpy &amp; Pandas</a:t>
              </a:r>
              <a:endParaRPr>
                <a:solidFill>
                  <a:srgbClr val="FFFFFF"/>
                </a:solidFill>
              </a:endParaRPr>
            </a:p>
            <a:p>
              <a:pPr marL="0" lvl="0" indent="0" algn="ctr" rtl="0">
                <a:lnSpc>
                  <a:spcPct val="115000"/>
                </a:lnSpc>
                <a:spcBef>
                  <a:spcPts val="0"/>
                </a:spcBef>
                <a:spcAft>
                  <a:spcPts val="0"/>
                </a:spcAft>
                <a:buNone/>
              </a:pPr>
              <a:r>
                <a:rPr lang="en" sz="1000" b="1">
                  <a:solidFill>
                    <a:srgbClr val="FFFFFF"/>
                  </a:solidFill>
                </a:rPr>
                <a:t>学习数据分析完整流程</a:t>
              </a:r>
              <a:endParaRPr sz="1000" b="1">
                <a:solidFill>
                  <a:srgbClr val="FFFFFF"/>
                </a:solidFill>
              </a:endParaRPr>
            </a:p>
            <a:p>
              <a:pPr marL="0" lvl="0" indent="0" algn="ctr" rtl="0">
                <a:lnSpc>
                  <a:spcPct val="115000"/>
                </a:lnSpc>
                <a:spcBef>
                  <a:spcPts val="0"/>
                </a:spcBef>
                <a:spcAft>
                  <a:spcPts val="0"/>
                </a:spcAft>
                <a:buNone/>
              </a:pPr>
              <a:r>
                <a:rPr lang="en" sz="1000" b="1">
                  <a:solidFill>
                    <a:srgbClr val="FFFFFF"/>
                  </a:solidFill>
                </a:rPr>
                <a:t>从提出问题到数据可视化</a:t>
              </a:r>
              <a:endParaRPr sz="1000" b="1">
                <a:solidFill>
                  <a:srgbClr val="FFFFFF"/>
                </a:solidFill>
              </a:endParaRPr>
            </a:p>
            <a:p>
              <a:pPr marL="0" lvl="0" indent="0" algn="ctr" rtl="0">
                <a:lnSpc>
                  <a:spcPct val="115000"/>
                </a:lnSpc>
                <a:spcBef>
                  <a:spcPts val="0"/>
                </a:spcBef>
                <a:spcAft>
                  <a:spcPts val="0"/>
                </a:spcAft>
                <a:buNone/>
              </a:pPr>
              <a:endParaRPr/>
            </a:p>
          </p:txBody>
        </p:sp>
        <p:sp>
          <p:nvSpPr>
            <p:cNvPr id="253" name="Shape 253"/>
            <p:cNvSpPr txBox="1"/>
            <p:nvPr/>
          </p:nvSpPr>
          <p:spPr>
            <a:xfrm>
              <a:off x="103275" y="3541225"/>
              <a:ext cx="2334300" cy="1043100"/>
            </a:xfrm>
            <a:prstGeom prst="rect">
              <a:avLst/>
            </a:prstGeom>
            <a:noFill/>
            <a:ln>
              <a:noFill/>
            </a:ln>
          </p:spPr>
          <p:txBody>
            <a:bodyPr spcFirstLastPara="1" wrap="square" lIns="91425" tIns="91425" rIns="91425" bIns="91425" anchor="t" anchorCtr="0">
              <a:noAutofit/>
            </a:bodyPr>
            <a:lstStyle/>
            <a:p>
              <a:pPr marL="0" lvl="0" indent="0" rtl="0">
                <a:lnSpc>
                  <a:spcPct val="150000"/>
                </a:lnSpc>
                <a:spcBef>
                  <a:spcPts val="0"/>
                </a:spcBef>
                <a:spcAft>
                  <a:spcPts val="0"/>
                </a:spcAft>
                <a:buNone/>
              </a:pPr>
              <a:r>
                <a:rPr lang="en" sz="1200" b="1">
                  <a:solidFill>
                    <a:srgbClr val="A851ED"/>
                  </a:solidFill>
                </a:rPr>
                <a:t>实战项目</a:t>
              </a:r>
              <a:endParaRPr sz="1200" b="1">
                <a:solidFill>
                  <a:srgbClr val="A851ED"/>
                </a:solidFill>
              </a:endParaRPr>
            </a:p>
            <a:p>
              <a:pPr marL="0" lvl="0" indent="0" algn="ctr" rtl="0">
                <a:lnSpc>
                  <a:spcPct val="150000"/>
                </a:lnSpc>
                <a:spcBef>
                  <a:spcPts val="0"/>
                </a:spcBef>
                <a:spcAft>
                  <a:spcPts val="0"/>
                </a:spcAft>
                <a:buNone/>
              </a:pPr>
              <a:r>
                <a:rPr lang="en" sz="1200" b="1"/>
                <a:t>Pandas 探索数据集</a:t>
              </a:r>
              <a:endParaRPr sz="1200" b="1"/>
            </a:p>
            <a:p>
              <a:pPr marL="0" lvl="0" indent="0" rtl="0">
                <a:lnSpc>
                  <a:spcPct val="150000"/>
                </a:lnSpc>
                <a:spcBef>
                  <a:spcPts val="0"/>
                </a:spcBef>
                <a:spcAft>
                  <a:spcPts val="0"/>
                </a:spcAft>
                <a:buNone/>
              </a:pPr>
              <a:r>
                <a:rPr lang="en" sz="1000">
                  <a:highlight>
                    <a:srgbClr val="FFFFFF"/>
                  </a:highlight>
                  <a:latin typeface="Open Sans"/>
                  <a:ea typeface="Open Sans"/>
                  <a:cs typeface="Open Sans"/>
                  <a:sym typeface="Open Sans"/>
                </a:rPr>
                <a:t> 你将获得来自TMDB、FBI数据库的精选真实数据集，并使用Numpy、Pandas对其进行调研。</a:t>
              </a:r>
              <a:endParaRPr sz="1000"/>
            </a:p>
          </p:txBody>
        </p:sp>
      </p:grpSp>
      <p:grpSp>
        <p:nvGrpSpPr>
          <p:cNvPr id="254" name="Shape 254"/>
          <p:cNvGrpSpPr/>
          <p:nvPr/>
        </p:nvGrpSpPr>
        <p:grpSpPr>
          <a:xfrm>
            <a:off x="6771429" y="1558233"/>
            <a:ext cx="2169032" cy="3333481"/>
            <a:chOff x="103275" y="1386525"/>
            <a:chExt cx="2334300" cy="3519300"/>
          </a:xfrm>
        </p:grpSpPr>
        <p:sp>
          <p:nvSpPr>
            <p:cNvPr id="255" name="Shape 255"/>
            <p:cNvSpPr/>
            <p:nvPr/>
          </p:nvSpPr>
          <p:spPr>
            <a:xfrm>
              <a:off x="165250" y="1386525"/>
              <a:ext cx="2199900" cy="3519300"/>
            </a:xfrm>
            <a:prstGeom prst="rect">
              <a:avLst/>
            </a:prstGeom>
            <a:solidFill>
              <a:srgbClr val="FFFFFF"/>
            </a:solidFill>
            <a:ln w="9525" cap="flat" cmpd="sng">
              <a:solidFill>
                <a:srgbClr val="A851ED"/>
              </a:solidFill>
              <a:prstDash val="dash"/>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6" name="Shape 256"/>
            <p:cNvSpPr txBox="1"/>
            <p:nvPr/>
          </p:nvSpPr>
          <p:spPr>
            <a:xfrm>
              <a:off x="165175" y="1396850"/>
              <a:ext cx="2199900" cy="743700"/>
            </a:xfrm>
            <a:prstGeom prst="rect">
              <a:avLst/>
            </a:prstGeom>
            <a:solidFill>
              <a:srgbClr val="A851ED"/>
            </a:solid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a:solidFill>
                    <a:srgbClr val="FFFFFF"/>
                  </a:solidFill>
                </a:rPr>
                <a:t>A/B 测试</a:t>
              </a:r>
              <a:endParaRPr>
                <a:solidFill>
                  <a:srgbClr val="FFFFFF"/>
                </a:solidFill>
              </a:endParaRPr>
            </a:p>
            <a:p>
              <a:pPr marL="0" lvl="0" indent="0" algn="ctr" rtl="0">
                <a:lnSpc>
                  <a:spcPct val="115000"/>
                </a:lnSpc>
                <a:spcBef>
                  <a:spcPts val="0"/>
                </a:spcBef>
                <a:spcAft>
                  <a:spcPts val="0"/>
                </a:spcAft>
                <a:buNone/>
              </a:pPr>
              <a:r>
                <a:rPr lang="en" sz="1000" b="1">
                  <a:solidFill>
                    <a:srgbClr val="FFFFFF"/>
                  </a:solidFill>
                </a:rPr>
                <a:t>学习线性回归、逻辑回归</a:t>
              </a:r>
              <a:endParaRPr sz="1000" b="1">
                <a:solidFill>
                  <a:srgbClr val="FFFFFF"/>
                </a:solidFill>
              </a:endParaRPr>
            </a:p>
            <a:p>
              <a:pPr marL="0" lvl="0" indent="0" algn="ctr" rtl="0">
                <a:lnSpc>
                  <a:spcPct val="115000"/>
                </a:lnSpc>
                <a:spcBef>
                  <a:spcPts val="0"/>
                </a:spcBef>
                <a:spcAft>
                  <a:spcPts val="0"/>
                </a:spcAft>
                <a:buNone/>
              </a:pPr>
              <a:endParaRPr sz="900"/>
            </a:p>
          </p:txBody>
        </p:sp>
        <p:sp>
          <p:nvSpPr>
            <p:cNvPr id="257" name="Shape 257"/>
            <p:cNvSpPr txBox="1"/>
            <p:nvPr/>
          </p:nvSpPr>
          <p:spPr>
            <a:xfrm>
              <a:off x="103275" y="3541225"/>
              <a:ext cx="2334300" cy="1043100"/>
            </a:xfrm>
            <a:prstGeom prst="rect">
              <a:avLst/>
            </a:prstGeom>
            <a:noFill/>
            <a:ln>
              <a:noFill/>
            </a:ln>
          </p:spPr>
          <p:txBody>
            <a:bodyPr spcFirstLastPara="1" wrap="square" lIns="91425" tIns="91425" rIns="91425" bIns="91425" anchor="t" anchorCtr="0">
              <a:noAutofit/>
            </a:bodyPr>
            <a:lstStyle/>
            <a:p>
              <a:pPr marL="0" lvl="0" indent="0" rtl="0">
                <a:lnSpc>
                  <a:spcPct val="150000"/>
                </a:lnSpc>
                <a:spcBef>
                  <a:spcPts val="0"/>
                </a:spcBef>
                <a:spcAft>
                  <a:spcPts val="0"/>
                </a:spcAft>
                <a:buNone/>
              </a:pPr>
              <a:r>
                <a:rPr lang="en" sz="1200" b="1">
                  <a:solidFill>
                    <a:srgbClr val="A851ED"/>
                  </a:solidFill>
                </a:rPr>
                <a:t>实战项目</a:t>
              </a:r>
              <a:endParaRPr sz="1200" b="1">
                <a:solidFill>
                  <a:srgbClr val="A851ED"/>
                </a:solidFill>
              </a:endParaRPr>
            </a:p>
            <a:p>
              <a:pPr marL="0" lvl="0" indent="0" algn="ctr" rtl="0">
                <a:lnSpc>
                  <a:spcPct val="150000"/>
                </a:lnSpc>
                <a:spcBef>
                  <a:spcPts val="0"/>
                </a:spcBef>
                <a:spcAft>
                  <a:spcPts val="0"/>
                </a:spcAft>
                <a:buNone/>
              </a:pPr>
              <a:r>
                <a:rPr lang="en" sz="1200" b="1"/>
                <a:t>分析A/B测试结果</a:t>
              </a:r>
              <a:endParaRPr sz="1200" b="1"/>
            </a:p>
            <a:p>
              <a:pPr marL="0" lvl="0" indent="0" rtl="0">
                <a:lnSpc>
                  <a:spcPct val="150000"/>
                </a:lnSpc>
                <a:spcBef>
                  <a:spcPts val="0"/>
                </a:spcBef>
                <a:spcAft>
                  <a:spcPts val="0"/>
                </a:spcAft>
                <a:buNone/>
              </a:pPr>
              <a:r>
                <a:rPr lang="en" sz="1000">
                  <a:highlight>
                    <a:srgbClr val="FFFFFF"/>
                  </a:highlight>
                  <a:latin typeface="Open Sans"/>
                  <a:ea typeface="Open Sans"/>
                  <a:cs typeface="Open Sans"/>
                  <a:sym typeface="Open Sans"/>
                </a:rPr>
                <a:t>你将根据一个已知数据集，运用统计学技巧回答数据相关的问题，并提交一个报告阐述你得到的结论。</a:t>
              </a:r>
              <a:endParaRPr sz="1000">
                <a:highlight>
                  <a:srgbClr val="FFFFFF"/>
                </a:highlight>
                <a:latin typeface="Open Sans"/>
                <a:ea typeface="Open Sans"/>
                <a:cs typeface="Open Sans"/>
                <a:sym typeface="Open Sans"/>
              </a:endParaRPr>
            </a:p>
          </p:txBody>
        </p:sp>
      </p:grpSp>
      <p:pic>
        <p:nvPicPr>
          <p:cNvPr id="258" name="Shape 258"/>
          <p:cNvPicPr preferRelativeResize="0"/>
          <p:nvPr/>
        </p:nvPicPr>
        <p:blipFill>
          <a:blip r:embed="rId5">
            <a:alphaModFix/>
          </a:blip>
          <a:stretch>
            <a:fillRect/>
          </a:stretch>
        </p:blipFill>
        <p:spPr>
          <a:xfrm>
            <a:off x="4689271" y="2257800"/>
            <a:ext cx="2020575" cy="1362075"/>
          </a:xfrm>
          <a:prstGeom prst="rect">
            <a:avLst/>
          </a:prstGeom>
          <a:noFill/>
          <a:ln>
            <a:noFill/>
          </a:ln>
        </p:spPr>
      </p:pic>
      <p:pic>
        <p:nvPicPr>
          <p:cNvPr id="259" name="Shape 259"/>
          <p:cNvPicPr preferRelativeResize="0"/>
          <p:nvPr/>
        </p:nvPicPr>
        <p:blipFill>
          <a:blip r:embed="rId6">
            <a:alphaModFix/>
          </a:blip>
          <a:stretch>
            <a:fillRect/>
          </a:stretch>
        </p:blipFill>
        <p:spPr>
          <a:xfrm>
            <a:off x="6844696" y="2277275"/>
            <a:ext cx="2020575" cy="13906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Shape 264"/>
          <p:cNvSpPr/>
          <p:nvPr/>
        </p:nvSpPr>
        <p:spPr>
          <a:xfrm>
            <a:off x="0" y="664225"/>
            <a:ext cx="678900" cy="111300"/>
          </a:xfrm>
          <a:prstGeom prst="rect">
            <a:avLst/>
          </a:prstGeom>
          <a:solidFill>
            <a:srgbClr val="A851ED"/>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65" name="Shape 265"/>
          <p:cNvSpPr txBox="1">
            <a:spLocks noGrp="1"/>
          </p:cNvSpPr>
          <p:nvPr>
            <p:ph type="title"/>
          </p:nvPr>
        </p:nvSpPr>
        <p:spPr>
          <a:xfrm>
            <a:off x="679650" y="140525"/>
            <a:ext cx="6155700" cy="572700"/>
          </a:xfrm>
          <a:prstGeom prst="rect">
            <a:avLst/>
          </a:prstGeom>
        </p:spPr>
        <p:txBody>
          <a:bodyPr spcFirstLastPara="1" wrap="square" lIns="91425" tIns="91425" rIns="91425" bIns="91425" anchor="ctr" anchorCtr="0">
            <a:noAutofit/>
          </a:bodyPr>
          <a:lstStyle/>
          <a:p>
            <a:pPr marL="457200" lvl="0" indent="-342900" rtl="0">
              <a:spcBef>
                <a:spcPts val="0"/>
              </a:spcBef>
              <a:spcAft>
                <a:spcPts val="0"/>
              </a:spcAft>
              <a:buClr>
                <a:schemeClr val="dk1"/>
              </a:buClr>
              <a:buSzPts val="1800"/>
              <a:buChar char="●"/>
            </a:pPr>
            <a:r>
              <a:rPr lang="en" sz="1800">
                <a:solidFill>
                  <a:schemeClr val="dk1"/>
                </a:solidFill>
              </a:rPr>
              <a:t>普通班 VS VIP辅导班</a:t>
            </a:r>
            <a:endParaRPr sz="1800"/>
          </a:p>
        </p:txBody>
      </p:sp>
      <p:sp>
        <p:nvSpPr>
          <p:cNvPr id="266" name="Shape 266"/>
          <p:cNvSpPr txBox="1">
            <a:spLocks noGrp="1"/>
          </p:cNvSpPr>
          <p:nvPr>
            <p:ph type="title" idx="2"/>
          </p:nvPr>
        </p:nvSpPr>
        <p:spPr>
          <a:xfrm>
            <a:off x="1071600" y="588725"/>
            <a:ext cx="2921700" cy="621000"/>
          </a:xfrm>
          <a:prstGeom prst="rect">
            <a:avLst/>
          </a:prstGeom>
          <a:solidFill>
            <a:srgbClr val="FFFFFF"/>
          </a:solidFill>
          <a:ln w="9525" cap="flat" cmpd="sng">
            <a:solidFill>
              <a:srgbClr val="434343"/>
            </a:solidFill>
            <a:prstDash val="dash"/>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500">
                <a:solidFill>
                  <a:srgbClr val="000000"/>
                </a:solidFill>
              </a:rPr>
              <a:t>普通班   </a:t>
            </a:r>
            <a:r>
              <a:rPr lang="en" sz="1500" b="0">
                <a:solidFill>
                  <a:srgbClr val="000000"/>
                </a:solidFill>
              </a:rPr>
              <a:t>3299元</a:t>
            </a:r>
            <a:endParaRPr sz="1500" b="0">
              <a:solidFill>
                <a:srgbClr val="000000"/>
              </a:solidFill>
            </a:endParaRPr>
          </a:p>
          <a:p>
            <a:pPr marL="0" lvl="0" indent="0" algn="ctr" rtl="0">
              <a:lnSpc>
                <a:spcPct val="115000"/>
              </a:lnSpc>
              <a:spcBef>
                <a:spcPts val="0"/>
              </a:spcBef>
              <a:spcAft>
                <a:spcPts val="0"/>
              </a:spcAft>
              <a:buNone/>
            </a:pPr>
            <a:r>
              <a:rPr lang="en" sz="1100" b="0">
                <a:solidFill>
                  <a:srgbClr val="000000"/>
                </a:solidFill>
              </a:rPr>
              <a:t>仅限 </a:t>
            </a:r>
            <a:r>
              <a:rPr lang="en" sz="1100">
                <a:solidFill>
                  <a:srgbClr val="FF0000"/>
                </a:solidFill>
              </a:rPr>
              <a:t>50</a:t>
            </a:r>
            <a:r>
              <a:rPr lang="en" sz="1100" b="0">
                <a:solidFill>
                  <a:srgbClr val="000000"/>
                </a:solidFill>
              </a:rPr>
              <a:t> 席</a:t>
            </a:r>
            <a:endParaRPr sz="1100" b="0">
              <a:solidFill>
                <a:srgbClr val="000000"/>
              </a:solidFill>
            </a:endParaRPr>
          </a:p>
        </p:txBody>
      </p:sp>
      <p:sp>
        <p:nvSpPr>
          <p:cNvPr id="267" name="Shape 267"/>
          <p:cNvSpPr txBox="1"/>
          <p:nvPr/>
        </p:nvSpPr>
        <p:spPr>
          <a:xfrm>
            <a:off x="1071600" y="1269425"/>
            <a:ext cx="2921700" cy="3698400"/>
          </a:xfrm>
          <a:prstGeom prst="rect">
            <a:avLst/>
          </a:prstGeom>
          <a:solidFill>
            <a:srgbClr val="FFFFFF"/>
          </a:solidFill>
          <a:ln w="9525" cap="flat" cmpd="sng">
            <a:solidFill>
              <a:srgbClr val="434343"/>
            </a:solidFill>
            <a:prstDash val="dash"/>
            <a:round/>
            <a:headEnd type="none" w="sm" len="sm"/>
            <a:tailEnd type="none" w="sm" len="sm"/>
          </a:ln>
        </p:spPr>
        <p:txBody>
          <a:bodyPr spcFirstLastPara="1" wrap="square" lIns="91425" tIns="91425" rIns="91425" bIns="91425" anchor="t" anchorCtr="0">
            <a:noAutofit/>
          </a:bodyPr>
          <a:lstStyle/>
          <a:p>
            <a:pPr marL="0" lvl="0" indent="0" algn="ctr" rtl="0">
              <a:lnSpc>
                <a:spcPct val="150000"/>
              </a:lnSpc>
              <a:spcBef>
                <a:spcPts val="0"/>
              </a:spcBef>
              <a:spcAft>
                <a:spcPts val="0"/>
              </a:spcAft>
              <a:buNone/>
            </a:pPr>
            <a:r>
              <a:rPr lang="en" sz="1200" b="1"/>
              <a:t>学习内容</a:t>
            </a:r>
            <a:endParaRPr sz="1200" b="1"/>
          </a:p>
          <a:p>
            <a:pPr marL="0" lvl="0" indent="0" algn="ctr" rtl="0">
              <a:lnSpc>
                <a:spcPct val="150000"/>
              </a:lnSpc>
              <a:spcBef>
                <a:spcPts val="0"/>
              </a:spcBef>
              <a:spcAft>
                <a:spcPts val="0"/>
              </a:spcAft>
              <a:buNone/>
            </a:pPr>
            <a:endParaRPr sz="1200" b="1"/>
          </a:p>
          <a:p>
            <a:pPr marL="0" lvl="0" indent="0" rtl="0">
              <a:lnSpc>
                <a:spcPct val="150000"/>
              </a:lnSpc>
              <a:spcBef>
                <a:spcPts val="0"/>
              </a:spcBef>
              <a:spcAft>
                <a:spcPts val="0"/>
              </a:spcAft>
              <a:buNone/>
            </a:pPr>
            <a:r>
              <a:rPr lang="en" sz="1100"/>
              <a:t>13 周零基础入门，掌握Python 和 SQL 两大最主流分析工具，熟悉数据清洗</a:t>
            </a:r>
            <a:r>
              <a:rPr lang="en" sz="1100">
                <a:solidFill>
                  <a:schemeClr val="dk1"/>
                </a:solidFill>
                <a:highlight>
                  <a:schemeClr val="lt1"/>
                </a:highlight>
                <a:latin typeface="Open Sans"/>
                <a:ea typeface="Open Sans"/>
                <a:cs typeface="Open Sans"/>
                <a:sym typeface="Open Sans"/>
              </a:rPr>
              <a:t>、探索性分析、可视化。</a:t>
            </a:r>
            <a:endParaRPr sz="1100">
              <a:solidFill>
                <a:schemeClr val="dk1"/>
              </a:solidFill>
              <a:highlight>
                <a:schemeClr val="lt1"/>
              </a:highlight>
              <a:latin typeface="Open Sans"/>
              <a:ea typeface="Open Sans"/>
              <a:cs typeface="Open Sans"/>
              <a:sym typeface="Open Sans"/>
            </a:endParaRPr>
          </a:p>
          <a:p>
            <a:pPr marL="457200" lvl="0" indent="-298450" rtl="0">
              <a:lnSpc>
                <a:spcPct val="150000"/>
              </a:lnSpc>
              <a:spcBef>
                <a:spcPts val="0"/>
              </a:spcBef>
              <a:spcAft>
                <a:spcPts val="0"/>
              </a:spcAft>
              <a:buClr>
                <a:schemeClr val="dk1"/>
              </a:buClr>
              <a:buSzPts val="1100"/>
              <a:buChar char="●"/>
            </a:pPr>
            <a:r>
              <a:rPr lang="en" sz="1100">
                <a:solidFill>
                  <a:schemeClr val="dk1"/>
                </a:solidFill>
              </a:rPr>
              <a:t>数据分析初探</a:t>
            </a:r>
            <a:endParaRPr sz="1100">
              <a:solidFill>
                <a:schemeClr val="dk1"/>
              </a:solidFill>
            </a:endParaRPr>
          </a:p>
          <a:p>
            <a:pPr marL="457200" lvl="0" indent="-298450" rtl="0">
              <a:lnSpc>
                <a:spcPct val="150000"/>
              </a:lnSpc>
              <a:spcBef>
                <a:spcPts val="0"/>
              </a:spcBef>
              <a:spcAft>
                <a:spcPts val="0"/>
              </a:spcAft>
              <a:buClr>
                <a:schemeClr val="dk1"/>
              </a:buClr>
              <a:buSzPts val="1100"/>
              <a:buChar char="●"/>
            </a:pPr>
            <a:r>
              <a:rPr lang="en" sz="1100">
                <a:solidFill>
                  <a:schemeClr val="dk1"/>
                </a:solidFill>
              </a:rPr>
              <a:t>SQL 初探</a:t>
            </a:r>
            <a:endParaRPr sz="1100">
              <a:solidFill>
                <a:schemeClr val="dk1"/>
              </a:solidFill>
            </a:endParaRPr>
          </a:p>
          <a:p>
            <a:pPr marL="457200" lvl="0" indent="-298450" rtl="0">
              <a:lnSpc>
                <a:spcPct val="150000"/>
              </a:lnSpc>
              <a:spcBef>
                <a:spcPts val="0"/>
              </a:spcBef>
              <a:spcAft>
                <a:spcPts val="0"/>
              </a:spcAft>
              <a:buClr>
                <a:schemeClr val="dk1"/>
              </a:buClr>
              <a:buSzPts val="1100"/>
              <a:buChar char="●"/>
            </a:pPr>
            <a:r>
              <a:rPr lang="en" sz="1100">
                <a:solidFill>
                  <a:schemeClr val="dk1"/>
                </a:solidFill>
              </a:rPr>
              <a:t>Python 入门</a:t>
            </a:r>
            <a:endParaRPr sz="1100">
              <a:solidFill>
                <a:schemeClr val="dk1"/>
              </a:solidFill>
            </a:endParaRPr>
          </a:p>
          <a:p>
            <a:pPr marL="457200" lvl="0" indent="-298450" rtl="0">
              <a:lnSpc>
                <a:spcPct val="150000"/>
              </a:lnSpc>
              <a:spcBef>
                <a:spcPts val="0"/>
              </a:spcBef>
              <a:spcAft>
                <a:spcPts val="0"/>
              </a:spcAft>
              <a:buClr>
                <a:schemeClr val="dk1"/>
              </a:buClr>
              <a:buSzPts val="1100"/>
              <a:buChar char="●"/>
            </a:pPr>
            <a:r>
              <a:rPr lang="en" sz="1100">
                <a:solidFill>
                  <a:schemeClr val="dk1"/>
                </a:solidFill>
              </a:rPr>
              <a:t>使用Python 进行数据分析</a:t>
            </a:r>
            <a:endParaRPr sz="1100">
              <a:solidFill>
                <a:schemeClr val="dk1"/>
              </a:solidFill>
            </a:endParaRPr>
          </a:p>
          <a:p>
            <a:pPr marL="457200" lvl="0" indent="-298450" rtl="0">
              <a:lnSpc>
                <a:spcPct val="150000"/>
              </a:lnSpc>
              <a:spcBef>
                <a:spcPts val="0"/>
              </a:spcBef>
              <a:spcAft>
                <a:spcPts val="0"/>
              </a:spcAft>
              <a:buClr>
                <a:schemeClr val="dk1"/>
              </a:buClr>
              <a:buSzPts val="1100"/>
              <a:buChar char="●"/>
            </a:pPr>
            <a:r>
              <a:rPr lang="en" sz="1100">
                <a:solidFill>
                  <a:schemeClr val="dk1"/>
                </a:solidFill>
              </a:rPr>
              <a:t>利用统计学知识进行AB 测试</a:t>
            </a:r>
            <a:endParaRPr sz="1100">
              <a:solidFill>
                <a:schemeClr val="dk1"/>
              </a:solidFill>
              <a:highlight>
                <a:schemeClr val="lt1"/>
              </a:highlight>
              <a:latin typeface="Open Sans"/>
              <a:ea typeface="Open Sans"/>
              <a:cs typeface="Open Sans"/>
              <a:sym typeface="Open Sans"/>
            </a:endParaRPr>
          </a:p>
        </p:txBody>
      </p:sp>
      <p:sp>
        <p:nvSpPr>
          <p:cNvPr id="268" name="Shape 268"/>
          <p:cNvSpPr txBox="1">
            <a:spLocks noGrp="1"/>
          </p:cNvSpPr>
          <p:nvPr>
            <p:ph type="title" idx="2"/>
          </p:nvPr>
        </p:nvSpPr>
        <p:spPr>
          <a:xfrm>
            <a:off x="4330350" y="612875"/>
            <a:ext cx="2921700" cy="572700"/>
          </a:xfrm>
          <a:prstGeom prst="rect">
            <a:avLst/>
          </a:prstGeom>
          <a:solidFill>
            <a:srgbClr val="FFFFFF"/>
          </a:solidFill>
          <a:ln w="9525" cap="flat" cmpd="sng">
            <a:solidFill>
              <a:srgbClr val="A851ED"/>
            </a:solidFill>
            <a:prstDash val="dash"/>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500">
                <a:solidFill>
                  <a:srgbClr val="000000"/>
                </a:solidFill>
              </a:rPr>
              <a:t>VIP 辅导班   </a:t>
            </a:r>
            <a:r>
              <a:rPr lang="en" sz="1500" b="0">
                <a:solidFill>
                  <a:srgbClr val="000000"/>
                </a:solidFill>
              </a:rPr>
              <a:t>8999元</a:t>
            </a:r>
            <a:endParaRPr sz="1500" b="0">
              <a:solidFill>
                <a:srgbClr val="000000"/>
              </a:solidFill>
            </a:endParaRPr>
          </a:p>
          <a:p>
            <a:pPr marL="0" lvl="0" indent="0" algn="ctr" rtl="0">
              <a:lnSpc>
                <a:spcPct val="115000"/>
              </a:lnSpc>
              <a:spcBef>
                <a:spcPts val="0"/>
              </a:spcBef>
              <a:spcAft>
                <a:spcPts val="0"/>
              </a:spcAft>
              <a:buNone/>
            </a:pPr>
            <a:r>
              <a:rPr lang="en" sz="1100" b="0">
                <a:solidFill>
                  <a:srgbClr val="000000"/>
                </a:solidFill>
              </a:rPr>
              <a:t>仅限 </a:t>
            </a:r>
            <a:r>
              <a:rPr lang="en" sz="1100">
                <a:solidFill>
                  <a:srgbClr val="FF0000"/>
                </a:solidFill>
              </a:rPr>
              <a:t>12 </a:t>
            </a:r>
            <a:r>
              <a:rPr lang="en" sz="1100" b="0">
                <a:solidFill>
                  <a:srgbClr val="000000"/>
                </a:solidFill>
              </a:rPr>
              <a:t>席</a:t>
            </a:r>
            <a:endParaRPr sz="1100" b="0">
              <a:solidFill>
                <a:srgbClr val="000000"/>
              </a:solidFill>
            </a:endParaRPr>
          </a:p>
        </p:txBody>
      </p:sp>
      <p:sp>
        <p:nvSpPr>
          <p:cNvPr id="269" name="Shape 269"/>
          <p:cNvSpPr txBox="1"/>
          <p:nvPr/>
        </p:nvSpPr>
        <p:spPr>
          <a:xfrm>
            <a:off x="4330350" y="1269425"/>
            <a:ext cx="3044100" cy="3698400"/>
          </a:xfrm>
          <a:prstGeom prst="rect">
            <a:avLst/>
          </a:prstGeom>
          <a:solidFill>
            <a:srgbClr val="FFFFFF"/>
          </a:solidFill>
          <a:ln w="9525" cap="flat" cmpd="sng">
            <a:solidFill>
              <a:srgbClr val="A851ED"/>
            </a:solidFill>
            <a:prstDash val="dash"/>
            <a:round/>
            <a:headEnd type="none" w="sm" len="sm"/>
            <a:tailEnd type="none" w="sm" len="sm"/>
          </a:ln>
        </p:spPr>
        <p:txBody>
          <a:bodyPr spcFirstLastPara="1" wrap="square" lIns="91425" tIns="91425" rIns="91425" bIns="91425" anchor="t" anchorCtr="0">
            <a:noAutofit/>
          </a:bodyPr>
          <a:lstStyle/>
          <a:p>
            <a:pPr marL="0" lvl="0" indent="0" algn="ctr" rtl="0">
              <a:lnSpc>
                <a:spcPct val="150000"/>
              </a:lnSpc>
              <a:spcBef>
                <a:spcPts val="0"/>
              </a:spcBef>
              <a:spcAft>
                <a:spcPts val="0"/>
              </a:spcAft>
              <a:buNone/>
            </a:pPr>
            <a:r>
              <a:rPr lang="en" sz="1200" b="1"/>
              <a:t>学习内容</a:t>
            </a:r>
            <a:endParaRPr sz="1200" b="1"/>
          </a:p>
          <a:p>
            <a:pPr marL="0" lvl="0" indent="0" algn="ctr" rtl="0">
              <a:lnSpc>
                <a:spcPct val="150000"/>
              </a:lnSpc>
              <a:spcBef>
                <a:spcPts val="0"/>
              </a:spcBef>
              <a:spcAft>
                <a:spcPts val="0"/>
              </a:spcAft>
              <a:buNone/>
            </a:pPr>
            <a:endParaRPr sz="1200" b="1"/>
          </a:p>
          <a:p>
            <a:pPr marL="0" lvl="0" indent="0" rtl="0">
              <a:lnSpc>
                <a:spcPct val="150000"/>
              </a:lnSpc>
              <a:spcBef>
                <a:spcPts val="0"/>
              </a:spcBef>
              <a:spcAft>
                <a:spcPts val="0"/>
              </a:spcAft>
              <a:buNone/>
            </a:pPr>
            <a:r>
              <a:rPr lang="en" sz="1100"/>
              <a:t>在普通班基础上，额外提供贯穿全程的 12 人小班辅导，手把手带你成长</a:t>
            </a:r>
            <a:r>
              <a:rPr lang="en" sz="1100" b="1">
                <a:solidFill>
                  <a:srgbClr val="A851ED"/>
                </a:solidFill>
              </a:rPr>
              <a:t>快人一步</a:t>
            </a:r>
            <a:r>
              <a:rPr lang="en" sz="1100"/>
              <a:t>，拒绝拖延症。</a:t>
            </a:r>
            <a:endParaRPr sz="1100"/>
          </a:p>
          <a:p>
            <a:pPr marL="457200" lvl="0" indent="-298450" rtl="0">
              <a:lnSpc>
                <a:spcPct val="150000"/>
              </a:lnSpc>
              <a:spcBef>
                <a:spcPts val="0"/>
              </a:spcBef>
              <a:spcAft>
                <a:spcPts val="0"/>
              </a:spcAft>
              <a:buClr>
                <a:schemeClr val="dk1"/>
              </a:buClr>
              <a:buSzPts val="1100"/>
              <a:buChar char="●"/>
            </a:pPr>
            <a:r>
              <a:rPr lang="en" sz="1100">
                <a:solidFill>
                  <a:schemeClr val="dk1"/>
                </a:solidFill>
              </a:rPr>
              <a:t>数据分析初探</a:t>
            </a:r>
            <a:endParaRPr sz="1100">
              <a:solidFill>
                <a:schemeClr val="dk1"/>
              </a:solidFill>
            </a:endParaRPr>
          </a:p>
          <a:p>
            <a:pPr marL="457200" lvl="0" indent="-298450" rtl="0">
              <a:lnSpc>
                <a:spcPct val="150000"/>
              </a:lnSpc>
              <a:spcBef>
                <a:spcPts val="0"/>
              </a:spcBef>
              <a:spcAft>
                <a:spcPts val="0"/>
              </a:spcAft>
              <a:buClr>
                <a:schemeClr val="dk1"/>
              </a:buClr>
              <a:buSzPts val="1100"/>
              <a:buChar char="●"/>
            </a:pPr>
            <a:r>
              <a:rPr lang="en" sz="1100">
                <a:solidFill>
                  <a:schemeClr val="dk1"/>
                </a:solidFill>
              </a:rPr>
              <a:t>SQL 初探</a:t>
            </a:r>
            <a:endParaRPr sz="1100">
              <a:solidFill>
                <a:schemeClr val="dk1"/>
              </a:solidFill>
            </a:endParaRPr>
          </a:p>
          <a:p>
            <a:pPr marL="457200" lvl="0" indent="-298450" rtl="0">
              <a:lnSpc>
                <a:spcPct val="150000"/>
              </a:lnSpc>
              <a:spcBef>
                <a:spcPts val="0"/>
              </a:spcBef>
              <a:spcAft>
                <a:spcPts val="0"/>
              </a:spcAft>
              <a:buClr>
                <a:schemeClr val="dk1"/>
              </a:buClr>
              <a:buSzPts val="1100"/>
              <a:buChar char="●"/>
            </a:pPr>
            <a:r>
              <a:rPr lang="en" sz="1100">
                <a:solidFill>
                  <a:schemeClr val="dk1"/>
                </a:solidFill>
              </a:rPr>
              <a:t>Python 入门</a:t>
            </a:r>
            <a:endParaRPr sz="1100">
              <a:solidFill>
                <a:schemeClr val="dk1"/>
              </a:solidFill>
            </a:endParaRPr>
          </a:p>
          <a:p>
            <a:pPr marL="457200" lvl="0" indent="-298450" rtl="0">
              <a:lnSpc>
                <a:spcPct val="150000"/>
              </a:lnSpc>
              <a:spcBef>
                <a:spcPts val="0"/>
              </a:spcBef>
              <a:spcAft>
                <a:spcPts val="0"/>
              </a:spcAft>
              <a:buClr>
                <a:schemeClr val="dk1"/>
              </a:buClr>
              <a:buSzPts val="1100"/>
              <a:buChar char="●"/>
            </a:pPr>
            <a:r>
              <a:rPr lang="en" sz="1100">
                <a:solidFill>
                  <a:schemeClr val="dk1"/>
                </a:solidFill>
              </a:rPr>
              <a:t>使用Python 进行数据分析</a:t>
            </a:r>
            <a:endParaRPr sz="1100">
              <a:solidFill>
                <a:schemeClr val="dk1"/>
              </a:solidFill>
            </a:endParaRPr>
          </a:p>
          <a:p>
            <a:pPr marL="457200" lvl="0" indent="-298450" rtl="0">
              <a:lnSpc>
                <a:spcPct val="150000"/>
              </a:lnSpc>
              <a:spcBef>
                <a:spcPts val="0"/>
              </a:spcBef>
              <a:spcAft>
                <a:spcPts val="0"/>
              </a:spcAft>
              <a:buClr>
                <a:schemeClr val="dk1"/>
              </a:buClr>
              <a:buSzPts val="1100"/>
              <a:buChar char="●"/>
            </a:pPr>
            <a:r>
              <a:rPr lang="en" sz="1100">
                <a:solidFill>
                  <a:schemeClr val="dk1"/>
                </a:solidFill>
              </a:rPr>
              <a:t>利用统计学知识进行AB 测试</a:t>
            </a:r>
            <a:endParaRPr sz="1100" b="1">
              <a:solidFill>
                <a:srgbClr val="A851ED"/>
              </a:solidFill>
            </a:endParaRPr>
          </a:p>
          <a:p>
            <a:pPr marL="457200" lvl="0" indent="-298450" rtl="0">
              <a:lnSpc>
                <a:spcPct val="150000"/>
              </a:lnSpc>
              <a:spcBef>
                <a:spcPts val="0"/>
              </a:spcBef>
              <a:spcAft>
                <a:spcPts val="0"/>
              </a:spcAft>
              <a:buClr>
                <a:srgbClr val="A851ED"/>
              </a:buClr>
              <a:buSzPts val="1100"/>
              <a:buChar char="●"/>
            </a:pPr>
            <a:r>
              <a:rPr lang="en" sz="1100" b="1">
                <a:solidFill>
                  <a:srgbClr val="A851ED"/>
                </a:solidFill>
              </a:rPr>
              <a:t>在线学习方法和软实力提升</a:t>
            </a:r>
            <a:endParaRPr sz="1100" b="1">
              <a:solidFill>
                <a:srgbClr val="A851ED"/>
              </a:solidFill>
            </a:endParaRPr>
          </a:p>
        </p:txBody>
      </p:sp>
      <p:sp>
        <p:nvSpPr>
          <p:cNvPr id="270" name="Shape 270"/>
          <p:cNvSpPr/>
          <p:nvPr/>
        </p:nvSpPr>
        <p:spPr>
          <a:xfrm>
            <a:off x="7033600" y="1433450"/>
            <a:ext cx="1859100" cy="572700"/>
          </a:xfrm>
          <a:prstGeom prst="wedgeEllipseCallout">
            <a:avLst>
              <a:gd name="adj1" fmla="val -20833"/>
              <a:gd name="adj2" fmla="val 62500"/>
            </a:avLst>
          </a:prstGeom>
          <a:solidFill>
            <a:srgbClr val="8E7CC3"/>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rgbClr val="FFFFFF"/>
                </a:solidFill>
              </a:rPr>
              <a:t>快</a:t>
            </a:r>
            <a:r>
              <a:rPr lang="en">
                <a:solidFill>
                  <a:srgbClr val="FFFFFF"/>
                </a:solidFill>
              </a:rPr>
              <a:t>人一步！</a:t>
            </a:r>
            <a:endParaRPr>
              <a:solidFill>
                <a:srgbClr val="FFFFFF"/>
              </a:solidFill>
            </a:endParaRPr>
          </a:p>
        </p:txBody>
      </p:sp>
      <p:sp>
        <p:nvSpPr>
          <p:cNvPr id="271" name="Shape 271"/>
          <p:cNvSpPr/>
          <p:nvPr/>
        </p:nvSpPr>
        <p:spPr>
          <a:xfrm>
            <a:off x="7033600" y="2392000"/>
            <a:ext cx="1859100" cy="572700"/>
          </a:xfrm>
          <a:prstGeom prst="wedgeEllipseCallout">
            <a:avLst>
              <a:gd name="adj1" fmla="val -20833"/>
              <a:gd name="adj2" fmla="val 62500"/>
            </a:avLst>
          </a:prstGeom>
          <a:solidFill>
            <a:srgbClr val="8E7CC3"/>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rPr>
              <a:t>拒绝拖延症！</a:t>
            </a:r>
            <a:endParaRPr>
              <a:solidFill>
                <a:srgbClr val="FFFFFF"/>
              </a:solidFill>
            </a:endParaRPr>
          </a:p>
        </p:txBody>
      </p:sp>
      <p:sp>
        <p:nvSpPr>
          <p:cNvPr id="272" name="Shape 272"/>
          <p:cNvSpPr/>
          <p:nvPr/>
        </p:nvSpPr>
        <p:spPr>
          <a:xfrm>
            <a:off x="7033600" y="3484825"/>
            <a:ext cx="2045100" cy="572700"/>
          </a:xfrm>
          <a:prstGeom prst="wedgeEllipseCallout">
            <a:avLst>
              <a:gd name="adj1" fmla="val -20833"/>
              <a:gd name="adj2" fmla="val 62500"/>
            </a:avLst>
          </a:prstGeom>
          <a:solidFill>
            <a:srgbClr val="8E7CC3"/>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rPr>
              <a:t>降低沉没成本！</a:t>
            </a:r>
            <a:endParaRPr>
              <a:solidFill>
                <a:srgbClr val="FFFFFF"/>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Shape 277"/>
          <p:cNvSpPr/>
          <p:nvPr/>
        </p:nvSpPr>
        <p:spPr>
          <a:xfrm>
            <a:off x="0" y="664225"/>
            <a:ext cx="678900" cy="111300"/>
          </a:xfrm>
          <a:prstGeom prst="rect">
            <a:avLst/>
          </a:prstGeom>
          <a:solidFill>
            <a:srgbClr val="A851ED"/>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78" name="Shape 278"/>
          <p:cNvSpPr txBox="1">
            <a:spLocks noGrp="1"/>
          </p:cNvSpPr>
          <p:nvPr>
            <p:ph type="title"/>
          </p:nvPr>
        </p:nvSpPr>
        <p:spPr>
          <a:xfrm>
            <a:off x="679650" y="140525"/>
            <a:ext cx="6155700" cy="572700"/>
          </a:xfrm>
          <a:prstGeom prst="rect">
            <a:avLst/>
          </a:prstGeom>
        </p:spPr>
        <p:txBody>
          <a:bodyPr spcFirstLastPara="1" wrap="square" lIns="91425" tIns="91425" rIns="91425" bIns="91425" anchor="ctr" anchorCtr="0">
            <a:noAutofit/>
          </a:bodyPr>
          <a:lstStyle/>
          <a:p>
            <a:pPr marL="457200" lvl="0" indent="-342900" rtl="0">
              <a:spcBef>
                <a:spcPts val="0"/>
              </a:spcBef>
              <a:spcAft>
                <a:spcPts val="0"/>
              </a:spcAft>
              <a:buClr>
                <a:schemeClr val="dk1"/>
              </a:buClr>
              <a:buSzPts val="1800"/>
              <a:buChar char="●"/>
            </a:pPr>
            <a:r>
              <a:rPr lang="en" sz="1800">
                <a:solidFill>
                  <a:schemeClr val="dk1"/>
                </a:solidFill>
              </a:rPr>
              <a:t>普通班 VS VIP辅导班</a:t>
            </a:r>
            <a:endParaRPr sz="1800"/>
          </a:p>
        </p:txBody>
      </p:sp>
      <p:sp>
        <p:nvSpPr>
          <p:cNvPr id="279" name="Shape 279"/>
          <p:cNvSpPr txBox="1">
            <a:spLocks noGrp="1"/>
          </p:cNvSpPr>
          <p:nvPr>
            <p:ph type="title" idx="2"/>
          </p:nvPr>
        </p:nvSpPr>
        <p:spPr>
          <a:xfrm>
            <a:off x="1071600" y="588725"/>
            <a:ext cx="2921700" cy="621000"/>
          </a:xfrm>
          <a:prstGeom prst="rect">
            <a:avLst/>
          </a:prstGeom>
          <a:solidFill>
            <a:srgbClr val="FFFFFF"/>
          </a:solidFill>
          <a:ln w="9525" cap="flat" cmpd="sng">
            <a:solidFill>
              <a:srgbClr val="434343"/>
            </a:solidFill>
            <a:prstDash val="dash"/>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500">
                <a:solidFill>
                  <a:srgbClr val="000000"/>
                </a:solidFill>
              </a:rPr>
              <a:t>普通班   </a:t>
            </a:r>
            <a:r>
              <a:rPr lang="en" sz="1500" b="0">
                <a:solidFill>
                  <a:srgbClr val="000000"/>
                </a:solidFill>
              </a:rPr>
              <a:t>3299元</a:t>
            </a:r>
            <a:endParaRPr sz="1500" b="0">
              <a:solidFill>
                <a:srgbClr val="000000"/>
              </a:solidFill>
            </a:endParaRPr>
          </a:p>
          <a:p>
            <a:pPr marL="0" lvl="0" indent="0" algn="ctr" rtl="0">
              <a:lnSpc>
                <a:spcPct val="115000"/>
              </a:lnSpc>
              <a:spcBef>
                <a:spcPts val="0"/>
              </a:spcBef>
              <a:spcAft>
                <a:spcPts val="0"/>
              </a:spcAft>
              <a:buNone/>
            </a:pPr>
            <a:r>
              <a:rPr lang="en" sz="1100" b="0">
                <a:solidFill>
                  <a:srgbClr val="000000"/>
                </a:solidFill>
              </a:rPr>
              <a:t>仅限 </a:t>
            </a:r>
            <a:r>
              <a:rPr lang="en" sz="1100">
                <a:solidFill>
                  <a:srgbClr val="FF0000"/>
                </a:solidFill>
              </a:rPr>
              <a:t>50</a:t>
            </a:r>
            <a:r>
              <a:rPr lang="en" sz="1100" b="0">
                <a:solidFill>
                  <a:srgbClr val="000000"/>
                </a:solidFill>
              </a:rPr>
              <a:t> 席</a:t>
            </a:r>
            <a:endParaRPr sz="1100" b="0">
              <a:solidFill>
                <a:srgbClr val="000000"/>
              </a:solidFill>
            </a:endParaRPr>
          </a:p>
        </p:txBody>
      </p:sp>
      <p:sp>
        <p:nvSpPr>
          <p:cNvPr id="280" name="Shape 280"/>
          <p:cNvSpPr txBox="1"/>
          <p:nvPr/>
        </p:nvSpPr>
        <p:spPr>
          <a:xfrm>
            <a:off x="1071600" y="1269425"/>
            <a:ext cx="2921700" cy="3874200"/>
          </a:xfrm>
          <a:prstGeom prst="rect">
            <a:avLst/>
          </a:prstGeom>
          <a:noFill/>
          <a:ln w="9525" cap="flat" cmpd="sng">
            <a:solidFill>
              <a:srgbClr val="434343"/>
            </a:solidFill>
            <a:prstDash val="dash"/>
            <a:round/>
            <a:headEnd type="none" w="sm" len="sm"/>
            <a:tailEnd type="none" w="sm" len="sm"/>
          </a:ln>
        </p:spPr>
        <p:txBody>
          <a:bodyPr spcFirstLastPara="1" wrap="square" lIns="91425" tIns="91425" rIns="91425" bIns="91425" anchor="t" anchorCtr="0">
            <a:noAutofit/>
          </a:bodyPr>
          <a:lstStyle/>
          <a:p>
            <a:pPr marL="0" marR="0" lvl="0" indent="0" algn="ctr" rtl="0">
              <a:lnSpc>
                <a:spcPct val="150000"/>
              </a:lnSpc>
              <a:spcBef>
                <a:spcPts val="0"/>
              </a:spcBef>
              <a:spcAft>
                <a:spcPts val="0"/>
              </a:spcAft>
              <a:buNone/>
            </a:pPr>
            <a:r>
              <a:rPr lang="en" sz="1200" b="1"/>
              <a:t>学习服务</a:t>
            </a:r>
            <a:endParaRPr sz="1200" b="1"/>
          </a:p>
          <a:p>
            <a:pPr marL="0" marR="0" lvl="0" indent="0" algn="ctr" rtl="0">
              <a:lnSpc>
                <a:spcPct val="150000"/>
              </a:lnSpc>
              <a:spcBef>
                <a:spcPts val="0"/>
              </a:spcBef>
              <a:spcAft>
                <a:spcPts val="0"/>
              </a:spcAft>
              <a:buNone/>
            </a:pPr>
            <a:endParaRPr sz="1200" b="1"/>
          </a:p>
          <a:p>
            <a:pPr marL="457200" marR="0" lvl="0" indent="-298450" algn="l" rtl="0">
              <a:lnSpc>
                <a:spcPct val="150000"/>
              </a:lnSpc>
              <a:spcBef>
                <a:spcPts val="0"/>
              </a:spcBef>
              <a:spcAft>
                <a:spcPts val="0"/>
              </a:spcAft>
              <a:buSzPts val="1100"/>
              <a:buChar char="●"/>
            </a:pPr>
            <a:r>
              <a:rPr lang="en" sz="1100"/>
              <a:t>人工逐行代码审阅</a:t>
            </a:r>
            <a:endParaRPr sz="1100"/>
          </a:p>
          <a:p>
            <a:pPr marL="457200" marR="0" lvl="0" indent="-298450" algn="l" rtl="0">
              <a:lnSpc>
                <a:spcPct val="150000"/>
              </a:lnSpc>
              <a:spcBef>
                <a:spcPts val="0"/>
              </a:spcBef>
              <a:spcAft>
                <a:spcPts val="0"/>
              </a:spcAft>
              <a:buSzPts val="1100"/>
              <a:buChar char="●"/>
            </a:pPr>
            <a:r>
              <a:rPr lang="en" sz="1100"/>
              <a:t>在线学习论坛资源辅助</a:t>
            </a:r>
            <a:endParaRPr sz="1100"/>
          </a:p>
        </p:txBody>
      </p:sp>
      <p:sp>
        <p:nvSpPr>
          <p:cNvPr id="281" name="Shape 281"/>
          <p:cNvSpPr txBox="1">
            <a:spLocks noGrp="1"/>
          </p:cNvSpPr>
          <p:nvPr>
            <p:ph type="title" idx="2"/>
          </p:nvPr>
        </p:nvSpPr>
        <p:spPr>
          <a:xfrm>
            <a:off x="4330350" y="612875"/>
            <a:ext cx="2921700" cy="572700"/>
          </a:xfrm>
          <a:prstGeom prst="rect">
            <a:avLst/>
          </a:prstGeom>
          <a:solidFill>
            <a:srgbClr val="FFFFFF"/>
          </a:solidFill>
          <a:ln w="9525" cap="flat" cmpd="sng">
            <a:solidFill>
              <a:srgbClr val="A851ED"/>
            </a:solidFill>
            <a:prstDash val="dash"/>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500">
                <a:solidFill>
                  <a:srgbClr val="000000"/>
                </a:solidFill>
              </a:rPr>
              <a:t>VIP 辅导班   </a:t>
            </a:r>
            <a:r>
              <a:rPr lang="en" sz="1500" b="0">
                <a:solidFill>
                  <a:srgbClr val="000000"/>
                </a:solidFill>
              </a:rPr>
              <a:t>8999元</a:t>
            </a:r>
            <a:endParaRPr sz="1500" b="0">
              <a:solidFill>
                <a:srgbClr val="000000"/>
              </a:solidFill>
            </a:endParaRPr>
          </a:p>
          <a:p>
            <a:pPr marL="0" lvl="0" indent="0" algn="ctr" rtl="0">
              <a:lnSpc>
                <a:spcPct val="115000"/>
              </a:lnSpc>
              <a:spcBef>
                <a:spcPts val="0"/>
              </a:spcBef>
              <a:spcAft>
                <a:spcPts val="0"/>
              </a:spcAft>
              <a:buNone/>
            </a:pPr>
            <a:r>
              <a:rPr lang="en" sz="1100" b="0">
                <a:solidFill>
                  <a:srgbClr val="000000"/>
                </a:solidFill>
              </a:rPr>
              <a:t>仅限 </a:t>
            </a:r>
            <a:r>
              <a:rPr lang="en" sz="1100">
                <a:solidFill>
                  <a:srgbClr val="FF0000"/>
                </a:solidFill>
              </a:rPr>
              <a:t>12 </a:t>
            </a:r>
            <a:r>
              <a:rPr lang="en" sz="1100" b="0">
                <a:solidFill>
                  <a:srgbClr val="000000"/>
                </a:solidFill>
              </a:rPr>
              <a:t>席</a:t>
            </a:r>
            <a:endParaRPr sz="1100" b="0">
              <a:solidFill>
                <a:srgbClr val="000000"/>
              </a:solidFill>
            </a:endParaRPr>
          </a:p>
        </p:txBody>
      </p:sp>
      <p:sp>
        <p:nvSpPr>
          <p:cNvPr id="282" name="Shape 282"/>
          <p:cNvSpPr txBox="1"/>
          <p:nvPr/>
        </p:nvSpPr>
        <p:spPr>
          <a:xfrm>
            <a:off x="4330350" y="1269425"/>
            <a:ext cx="2921700" cy="3874200"/>
          </a:xfrm>
          <a:prstGeom prst="rect">
            <a:avLst/>
          </a:prstGeom>
          <a:noFill/>
          <a:ln w="9525" cap="flat" cmpd="sng">
            <a:solidFill>
              <a:srgbClr val="A851ED"/>
            </a:solidFill>
            <a:prstDash val="dash"/>
            <a:round/>
            <a:headEnd type="none" w="sm" len="sm"/>
            <a:tailEnd type="none" w="sm" len="sm"/>
          </a:ln>
        </p:spPr>
        <p:txBody>
          <a:bodyPr spcFirstLastPara="1" wrap="square" lIns="91425" tIns="91425" rIns="91425" bIns="91425" anchor="t" anchorCtr="0">
            <a:noAutofit/>
          </a:bodyPr>
          <a:lstStyle/>
          <a:p>
            <a:pPr marL="0" marR="0" lvl="0" indent="0" algn="ctr" rtl="0">
              <a:lnSpc>
                <a:spcPct val="150000"/>
              </a:lnSpc>
              <a:spcBef>
                <a:spcPts val="0"/>
              </a:spcBef>
              <a:spcAft>
                <a:spcPts val="0"/>
              </a:spcAft>
              <a:buNone/>
            </a:pPr>
            <a:r>
              <a:rPr lang="en" sz="1200" b="1"/>
              <a:t>学习服务</a:t>
            </a:r>
            <a:endParaRPr sz="1200" b="1"/>
          </a:p>
          <a:p>
            <a:pPr marL="0" marR="0" lvl="0" indent="0" algn="ctr" rtl="0">
              <a:lnSpc>
                <a:spcPct val="150000"/>
              </a:lnSpc>
              <a:spcBef>
                <a:spcPts val="0"/>
              </a:spcBef>
              <a:spcAft>
                <a:spcPts val="0"/>
              </a:spcAft>
              <a:buNone/>
            </a:pPr>
            <a:endParaRPr sz="1200" b="1"/>
          </a:p>
          <a:p>
            <a:pPr marL="457200" lvl="0" indent="-298450" rtl="0">
              <a:lnSpc>
                <a:spcPct val="150000"/>
              </a:lnSpc>
              <a:spcBef>
                <a:spcPts val="0"/>
              </a:spcBef>
              <a:spcAft>
                <a:spcPts val="0"/>
              </a:spcAft>
              <a:buClr>
                <a:schemeClr val="dk1"/>
              </a:buClr>
              <a:buSzPts val="1100"/>
              <a:buChar char="●"/>
            </a:pPr>
            <a:r>
              <a:rPr lang="en" sz="1100">
                <a:solidFill>
                  <a:schemeClr val="dk1"/>
                </a:solidFill>
              </a:rPr>
              <a:t>人工逐行代码审阅</a:t>
            </a:r>
            <a:endParaRPr sz="1100">
              <a:solidFill>
                <a:schemeClr val="dk1"/>
              </a:solidFill>
            </a:endParaRPr>
          </a:p>
          <a:p>
            <a:pPr marL="457200" lvl="0" indent="-298450" rtl="0">
              <a:lnSpc>
                <a:spcPct val="150000"/>
              </a:lnSpc>
              <a:spcBef>
                <a:spcPts val="0"/>
              </a:spcBef>
              <a:spcAft>
                <a:spcPts val="0"/>
              </a:spcAft>
              <a:buClr>
                <a:schemeClr val="dk1"/>
              </a:buClr>
              <a:buSzPts val="1100"/>
              <a:buChar char="●"/>
            </a:pPr>
            <a:r>
              <a:rPr lang="en" sz="1100">
                <a:solidFill>
                  <a:schemeClr val="dk1"/>
                </a:solidFill>
              </a:rPr>
              <a:t>在线学习论坛资源辅助</a:t>
            </a:r>
            <a:endParaRPr sz="1100" b="1">
              <a:solidFill>
                <a:srgbClr val="A851ED"/>
              </a:solidFill>
            </a:endParaRPr>
          </a:p>
          <a:p>
            <a:pPr marL="457200" marR="0" lvl="0" indent="-298450" algn="l" rtl="0">
              <a:lnSpc>
                <a:spcPct val="150000"/>
              </a:lnSpc>
              <a:spcBef>
                <a:spcPts val="0"/>
              </a:spcBef>
              <a:spcAft>
                <a:spcPts val="0"/>
              </a:spcAft>
              <a:buClr>
                <a:srgbClr val="A851ED"/>
              </a:buClr>
              <a:buSzPts val="1100"/>
              <a:buChar char="●"/>
            </a:pPr>
            <a:r>
              <a:rPr lang="en" sz="1100" b="1">
                <a:solidFill>
                  <a:srgbClr val="A851ED"/>
                </a:solidFill>
              </a:rPr>
              <a:t>个性化学习路径规划</a:t>
            </a:r>
            <a:endParaRPr sz="1100" b="1">
              <a:solidFill>
                <a:srgbClr val="A851ED"/>
              </a:solidFill>
            </a:endParaRPr>
          </a:p>
          <a:p>
            <a:pPr marL="457200" marR="0" lvl="0" indent="-298450" algn="l" rtl="0">
              <a:lnSpc>
                <a:spcPct val="150000"/>
              </a:lnSpc>
              <a:spcBef>
                <a:spcPts val="0"/>
              </a:spcBef>
              <a:spcAft>
                <a:spcPts val="0"/>
              </a:spcAft>
              <a:buClr>
                <a:srgbClr val="A851ED"/>
              </a:buClr>
              <a:buSzPts val="1100"/>
              <a:buChar char="●"/>
            </a:pPr>
            <a:r>
              <a:rPr lang="en" sz="1100" b="1">
                <a:solidFill>
                  <a:srgbClr val="A851ED"/>
                </a:solidFill>
              </a:rPr>
              <a:t>12 人小班专属助教即时答疑</a:t>
            </a:r>
            <a:endParaRPr sz="1100" b="1">
              <a:solidFill>
                <a:srgbClr val="A851ED"/>
              </a:solidFill>
            </a:endParaRPr>
          </a:p>
          <a:p>
            <a:pPr marL="457200" marR="0" lvl="0" indent="-298450" algn="l" rtl="0">
              <a:lnSpc>
                <a:spcPct val="150000"/>
              </a:lnSpc>
              <a:spcBef>
                <a:spcPts val="0"/>
              </a:spcBef>
              <a:spcAft>
                <a:spcPts val="0"/>
              </a:spcAft>
              <a:buClr>
                <a:srgbClr val="A851ED"/>
              </a:buClr>
              <a:buSzPts val="1100"/>
              <a:buChar char="●"/>
            </a:pPr>
            <a:r>
              <a:rPr lang="en" sz="1100" b="1">
                <a:solidFill>
                  <a:srgbClr val="A851ED"/>
                </a:solidFill>
              </a:rPr>
              <a:t>精确到天学习计划和每日督学</a:t>
            </a:r>
            <a:endParaRPr sz="1100" b="1">
              <a:solidFill>
                <a:srgbClr val="A851ED"/>
              </a:solidFill>
            </a:endParaRPr>
          </a:p>
          <a:p>
            <a:pPr marL="457200" marR="0" lvl="0" indent="-298450" algn="l" rtl="0">
              <a:lnSpc>
                <a:spcPct val="150000"/>
              </a:lnSpc>
              <a:spcBef>
                <a:spcPts val="0"/>
              </a:spcBef>
              <a:spcAft>
                <a:spcPts val="0"/>
              </a:spcAft>
              <a:buClr>
                <a:srgbClr val="A851ED"/>
              </a:buClr>
              <a:buSzPts val="1100"/>
              <a:buChar char="●"/>
            </a:pPr>
            <a:r>
              <a:rPr lang="en" sz="1100" b="1">
                <a:solidFill>
                  <a:srgbClr val="A851ED"/>
                </a:solidFill>
              </a:rPr>
              <a:t>每周优达日公开课讲解难点</a:t>
            </a:r>
            <a:endParaRPr sz="1100" b="1">
              <a:solidFill>
                <a:srgbClr val="A851ED"/>
              </a:solidFill>
            </a:endParaRPr>
          </a:p>
          <a:p>
            <a:pPr marL="457200" marR="0" lvl="0" indent="-298450" algn="l" rtl="0">
              <a:lnSpc>
                <a:spcPct val="150000"/>
              </a:lnSpc>
              <a:spcBef>
                <a:spcPts val="0"/>
              </a:spcBef>
              <a:spcAft>
                <a:spcPts val="0"/>
              </a:spcAft>
              <a:buClr>
                <a:srgbClr val="A851ED"/>
              </a:buClr>
              <a:buSzPts val="1100"/>
              <a:buChar char="●"/>
            </a:pPr>
            <a:r>
              <a:rPr lang="en" sz="1100" b="1">
                <a:solidFill>
                  <a:srgbClr val="A851ED"/>
                </a:solidFill>
              </a:rPr>
              <a:t>结识菁英同学交流加速成长</a:t>
            </a:r>
            <a:endParaRPr sz="1100" b="1">
              <a:solidFill>
                <a:srgbClr val="A851ED"/>
              </a:solidFill>
            </a:endParaRPr>
          </a:p>
          <a:p>
            <a:pPr marL="457200" marR="0" lvl="0" indent="-298450" algn="l" rtl="0">
              <a:lnSpc>
                <a:spcPct val="150000"/>
              </a:lnSpc>
              <a:spcBef>
                <a:spcPts val="0"/>
              </a:spcBef>
              <a:spcAft>
                <a:spcPts val="0"/>
              </a:spcAft>
              <a:buClr>
                <a:srgbClr val="A851ED"/>
              </a:buClr>
              <a:buSzPts val="1100"/>
              <a:buChar char="●"/>
            </a:pPr>
            <a:r>
              <a:rPr lang="en" sz="1100" b="1">
                <a:solidFill>
                  <a:srgbClr val="A851ED"/>
                </a:solidFill>
              </a:rPr>
              <a:t>不定期线下聚会结识一生良友</a:t>
            </a:r>
            <a:endParaRPr sz="1100" b="1">
              <a:solidFill>
                <a:srgbClr val="A851ED"/>
              </a:solidFill>
            </a:endParaRPr>
          </a:p>
        </p:txBody>
      </p:sp>
      <p:sp>
        <p:nvSpPr>
          <p:cNvPr id="283" name="Shape 283"/>
          <p:cNvSpPr/>
          <p:nvPr/>
        </p:nvSpPr>
        <p:spPr>
          <a:xfrm>
            <a:off x="7033600" y="1433450"/>
            <a:ext cx="1859100" cy="572700"/>
          </a:xfrm>
          <a:prstGeom prst="wedgeEllipseCallout">
            <a:avLst>
              <a:gd name="adj1" fmla="val -20833"/>
              <a:gd name="adj2" fmla="val 62500"/>
            </a:avLst>
          </a:prstGeom>
          <a:solidFill>
            <a:srgbClr val="8E7CC3"/>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a:spcBef>
                <a:spcPts val="0"/>
              </a:spcBef>
              <a:spcAft>
                <a:spcPts val="0"/>
              </a:spcAft>
              <a:buNone/>
            </a:pPr>
            <a:r>
              <a:rPr lang="en" sz="2400">
                <a:solidFill>
                  <a:srgbClr val="FFFFFF"/>
                </a:solidFill>
              </a:rPr>
              <a:t>快</a:t>
            </a:r>
            <a:r>
              <a:rPr lang="en">
                <a:solidFill>
                  <a:srgbClr val="FFFFFF"/>
                </a:solidFill>
              </a:rPr>
              <a:t>人一步！</a:t>
            </a:r>
            <a:endParaRPr>
              <a:solidFill>
                <a:srgbClr val="FFFFFF"/>
              </a:solidFill>
            </a:endParaRPr>
          </a:p>
        </p:txBody>
      </p:sp>
      <p:sp>
        <p:nvSpPr>
          <p:cNvPr id="284" name="Shape 284"/>
          <p:cNvSpPr/>
          <p:nvPr/>
        </p:nvSpPr>
        <p:spPr>
          <a:xfrm>
            <a:off x="7033600" y="2392000"/>
            <a:ext cx="1859100" cy="572700"/>
          </a:xfrm>
          <a:prstGeom prst="wedgeEllipseCallout">
            <a:avLst>
              <a:gd name="adj1" fmla="val -20833"/>
              <a:gd name="adj2" fmla="val 62500"/>
            </a:avLst>
          </a:prstGeom>
          <a:solidFill>
            <a:srgbClr val="8E7CC3"/>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rPr>
              <a:t>拒绝拖延症！</a:t>
            </a:r>
            <a:endParaRPr>
              <a:solidFill>
                <a:srgbClr val="FFFFFF"/>
              </a:solidFill>
            </a:endParaRPr>
          </a:p>
        </p:txBody>
      </p:sp>
      <p:sp>
        <p:nvSpPr>
          <p:cNvPr id="285" name="Shape 285"/>
          <p:cNvSpPr/>
          <p:nvPr/>
        </p:nvSpPr>
        <p:spPr>
          <a:xfrm>
            <a:off x="7033600" y="3484825"/>
            <a:ext cx="2045100" cy="572700"/>
          </a:xfrm>
          <a:prstGeom prst="wedgeEllipseCallout">
            <a:avLst>
              <a:gd name="adj1" fmla="val -20833"/>
              <a:gd name="adj2" fmla="val 62500"/>
            </a:avLst>
          </a:prstGeom>
          <a:solidFill>
            <a:srgbClr val="8E7CC3"/>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rPr>
              <a:t>降低沉没成本！</a:t>
            </a:r>
            <a:endParaRPr>
              <a:solidFill>
                <a:srgbClr val="FFFFFF"/>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Shape 290"/>
          <p:cNvSpPr/>
          <p:nvPr/>
        </p:nvSpPr>
        <p:spPr>
          <a:xfrm>
            <a:off x="0" y="664225"/>
            <a:ext cx="678900" cy="111300"/>
          </a:xfrm>
          <a:prstGeom prst="rect">
            <a:avLst/>
          </a:prstGeom>
          <a:solidFill>
            <a:srgbClr val="A851ED"/>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1" name="Shape 291"/>
          <p:cNvSpPr txBox="1">
            <a:spLocks noGrp="1"/>
          </p:cNvSpPr>
          <p:nvPr>
            <p:ph type="title"/>
          </p:nvPr>
        </p:nvSpPr>
        <p:spPr>
          <a:xfrm>
            <a:off x="679650" y="140525"/>
            <a:ext cx="6155700" cy="572700"/>
          </a:xfrm>
          <a:prstGeom prst="rect">
            <a:avLst/>
          </a:prstGeom>
        </p:spPr>
        <p:txBody>
          <a:bodyPr spcFirstLastPara="1" wrap="square" lIns="91425" tIns="91425" rIns="91425" bIns="91425" anchor="ctr" anchorCtr="0">
            <a:noAutofit/>
          </a:bodyPr>
          <a:lstStyle/>
          <a:p>
            <a:pPr marL="457200" lvl="0" indent="-342900" rtl="0">
              <a:spcBef>
                <a:spcPts val="0"/>
              </a:spcBef>
              <a:spcAft>
                <a:spcPts val="0"/>
              </a:spcAft>
              <a:buClr>
                <a:schemeClr val="dk1"/>
              </a:buClr>
              <a:buSzPts val="1800"/>
              <a:buChar char="●"/>
            </a:pPr>
            <a:r>
              <a:rPr lang="en" sz="1800">
                <a:solidFill>
                  <a:schemeClr val="dk1"/>
                </a:solidFill>
              </a:rPr>
              <a:t>普通班 VS VIP辅导班</a:t>
            </a:r>
            <a:endParaRPr sz="1800"/>
          </a:p>
        </p:txBody>
      </p:sp>
      <p:sp>
        <p:nvSpPr>
          <p:cNvPr id="292" name="Shape 292"/>
          <p:cNvSpPr txBox="1">
            <a:spLocks noGrp="1"/>
          </p:cNvSpPr>
          <p:nvPr>
            <p:ph type="title" idx="2"/>
          </p:nvPr>
        </p:nvSpPr>
        <p:spPr>
          <a:xfrm>
            <a:off x="1071600" y="588725"/>
            <a:ext cx="2921700" cy="621000"/>
          </a:xfrm>
          <a:prstGeom prst="rect">
            <a:avLst/>
          </a:prstGeom>
          <a:solidFill>
            <a:srgbClr val="FFFFFF"/>
          </a:solidFill>
          <a:ln w="9525" cap="flat" cmpd="sng">
            <a:solidFill>
              <a:srgbClr val="434343"/>
            </a:solidFill>
            <a:prstDash val="dash"/>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500">
                <a:solidFill>
                  <a:srgbClr val="000000"/>
                </a:solidFill>
              </a:rPr>
              <a:t>普通班   </a:t>
            </a:r>
            <a:r>
              <a:rPr lang="en" sz="1500" b="0">
                <a:solidFill>
                  <a:srgbClr val="000000"/>
                </a:solidFill>
              </a:rPr>
              <a:t>3299元</a:t>
            </a:r>
            <a:endParaRPr sz="1500" b="0">
              <a:solidFill>
                <a:srgbClr val="000000"/>
              </a:solidFill>
            </a:endParaRPr>
          </a:p>
          <a:p>
            <a:pPr marL="0" lvl="0" indent="0" algn="ctr" rtl="0">
              <a:lnSpc>
                <a:spcPct val="115000"/>
              </a:lnSpc>
              <a:spcBef>
                <a:spcPts val="0"/>
              </a:spcBef>
              <a:spcAft>
                <a:spcPts val="0"/>
              </a:spcAft>
              <a:buNone/>
            </a:pPr>
            <a:r>
              <a:rPr lang="en" sz="1100" b="0">
                <a:solidFill>
                  <a:srgbClr val="000000"/>
                </a:solidFill>
              </a:rPr>
              <a:t>仅限 </a:t>
            </a:r>
            <a:r>
              <a:rPr lang="en" sz="1100">
                <a:solidFill>
                  <a:srgbClr val="FF0000"/>
                </a:solidFill>
              </a:rPr>
              <a:t>50</a:t>
            </a:r>
            <a:r>
              <a:rPr lang="en" sz="1100" b="0">
                <a:solidFill>
                  <a:srgbClr val="000000"/>
                </a:solidFill>
              </a:rPr>
              <a:t> 席</a:t>
            </a:r>
            <a:endParaRPr sz="1100" b="0">
              <a:solidFill>
                <a:srgbClr val="000000"/>
              </a:solidFill>
            </a:endParaRPr>
          </a:p>
        </p:txBody>
      </p:sp>
      <p:sp>
        <p:nvSpPr>
          <p:cNvPr id="293" name="Shape 293"/>
          <p:cNvSpPr txBox="1"/>
          <p:nvPr/>
        </p:nvSpPr>
        <p:spPr>
          <a:xfrm>
            <a:off x="1071600" y="1269425"/>
            <a:ext cx="2921700" cy="2477100"/>
          </a:xfrm>
          <a:prstGeom prst="rect">
            <a:avLst/>
          </a:prstGeom>
          <a:solidFill>
            <a:srgbClr val="FFFFFF"/>
          </a:solidFill>
          <a:ln w="9525" cap="flat" cmpd="sng">
            <a:solidFill>
              <a:srgbClr val="434343"/>
            </a:solidFill>
            <a:prstDash val="dash"/>
            <a:round/>
            <a:headEnd type="none" w="sm" len="sm"/>
            <a:tailEnd type="none" w="sm" len="sm"/>
          </a:ln>
        </p:spPr>
        <p:txBody>
          <a:bodyPr spcFirstLastPara="1" wrap="square" lIns="91425" tIns="91425" rIns="91425" bIns="91425" anchor="t" anchorCtr="0">
            <a:noAutofit/>
          </a:bodyPr>
          <a:lstStyle/>
          <a:p>
            <a:pPr marL="0" lvl="0" indent="0" algn="ctr" rtl="0">
              <a:lnSpc>
                <a:spcPct val="150000"/>
              </a:lnSpc>
              <a:spcBef>
                <a:spcPts val="0"/>
              </a:spcBef>
              <a:spcAft>
                <a:spcPts val="0"/>
              </a:spcAft>
              <a:buNone/>
            </a:pPr>
            <a:r>
              <a:rPr lang="en" sz="1200" b="1"/>
              <a:t>学习内容</a:t>
            </a:r>
            <a:endParaRPr sz="1200" b="1"/>
          </a:p>
          <a:p>
            <a:pPr marL="0" lvl="0" indent="0" rtl="0">
              <a:lnSpc>
                <a:spcPct val="150000"/>
              </a:lnSpc>
              <a:spcBef>
                <a:spcPts val="0"/>
              </a:spcBef>
              <a:spcAft>
                <a:spcPts val="0"/>
              </a:spcAft>
              <a:buNone/>
            </a:pPr>
            <a:r>
              <a:rPr lang="en" sz="1100"/>
              <a:t>13 周零基础入门，掌握Python 和 SQL 两大最主流分析工具，熟悉数据清洗</a:t>
            </a:r>
            <a:r>
              <a:rPr lang="en" sz="1100">
                <a:solidFill>
                  <a:schemeClr val="dk1"/>
                </a:solidFill>
                <a:highlight>
                  <a:schemeClr val="lt1"/>
                </a:highlight>
                <a:latin typeface="Open Sans"/>
                <a:ea typeface="Open Sans"/>
                <a:cs typeface="Open Sans"/>
                <a:sym typeface="Open Sans"/>
              </a:rPr>
              <a:t>、探索性分析、可视化。</a:t>
            </a:r>
            <a:endParaRPr sz="1100">
              <a:solidFill>
                <a:schemeClr val="dk1"/>
              </a:solidFill>
              <a:highlight>
                <a:schemeClr val="lt1"/>
              </a:highlight>
              <a:latin typeface="Open Sans"/>
              <a:ea typeface="Open Sans"/>
              <a:cs typeface="Open Sans"/>
              <a:sym typeface="Open Sans"/>
            </a:endParaRPr>
          </a:p>
          <a:p>
            <a:pPr marL="457200" lvl="0" indent="-298450" rtl="0">
              <a:lnSpc>
                <a:spcPct val="150000"/>
              </a:lnSpc>
              <a:spcBef>
                <a:spcPts val="0"/>
              </a:spcBef>
              <a:spcAft>
                <a:spcPts val="0"/>
              </a:spcAft>
              <a:buClr>
                <a:schemeClr val="dk1"/>
              </a:buClr>
              <a:buSzPts val="1100"/>
              <a:buChar char="●"/>
            </a:pPr>
            <a:r>
              <a:rPr lang="en" sz="1100">
                <a:solidFill>
                  <a:schemeClr val="dk1"/>
                </a:solidFill>
              </a:rPr>
              <a:t>数据分析初探</a:t>
            </a:r>
            <a:endParaRPr sz="1100">
              <a:solidFill>
                <a:schemeClr val="dk1"/>
              </a:solidFill>
            </a:endParaRPr>
          </a:p>
          <a:p>
            <a:pPr marL="457200" lvl="0" indent="-298450" rtl="0">
              <a:lnSpc>
                <a:spcPct val="150000"/>
              </a:lnSpc>
              <a:spcBef>
                <a:spcPts val="0"/>
              </a:spcBef>
              <a:spcAft>
                <a:spcPts val="0"/>
              </a:spcAft>
              <a:buClr>
                <a:schemeClr val="dk1"/>
              </a:buClr>
              <a:buSzPts val="1100"/>
              <a:buChar char="●"/>
            </a:pPr>
            <a:r>
              <a:rPr lang="en" sz="1100">
                <a:solidFill>
                  <a:schemeClr val="dk1"/>
                </a:solidFill>
              </a:rPr>
              <a:t>SQL 初探</a:t>
            </a:r>
            <a:endParaRPr sz="1100">
              <a:solidFill>
                <a:schemeClr val="dk1"/>
              </a:solidFill>
            </a:endParaRPr>
          </a:p>
          <a:p>
            <a:pPr marL="457200" lvl="0" indent="-298450" rtl="0">
              <a:lnSpc>
                <a:spcPct val="150000"/>
              </a:lnSpc>
              <a:spcBef>
                <a:spcPts val="0"/>
              </a:spcBef>
              <a:spcAft>
                <a:spcPts val="0"/>
              </a:spcAft>
              <a:buClr>
                <a:schemeClr val="dk1"/>
              </a:buClr>
              <a:buSzPts val="1100"/>
              <a:buChar char="●"/>
            </a:pPr>
            <a:r>
              <a:rPr lang="en" sz="1100">
                <a:solidFill>
                  <a:schemeClr val="dk1"/>
                </a:solidFill>
              </a:rPr>
              <a:t>Python 入门</a:t>
            </a:r>
            <a:endParaRPr sz="1100">
              <a:solidFill>
                <a:schemeClr val="dk1"/>
              </a:solidFill>
            </a:endParaRPr>
          </a:p>
          <a:p>
            <a:pPr marL="457200" lvl="0" indent="-298450" rtl="0">
              <a:lnSpc>
                <a:spcPct val="150000"/>
              </a:lnSpc>
              <a:spcBef>
                <a:spcPts val="0"/>
              </a:spcBef>
              <a:spcAft>
                <a:spcPts val="0"/>
              </a:spcAft>
              <a:buClr>
                <a:schemeClr val="dk1"/>
              </a:buClr>
              <a:buSzPts val="1100"/>
              <a:buChar char="●"/>
            </a:pPr>
            <a:r>
              <a:rPr lang="en" sz="1100">
                <a:solidFill>
                  <a:schemeClr val="dk1"/>
                </a:solidFill>
              </a:rPr>
              <a:t>使用Python 进行数据分析</a:t>
            </a:r>
            <a:endParaRPr sz="1100">
              <a:solidFill>
                <a:schemeClr val="dk1"/>
              </a:solidFill>
            </a:endParaRPr>
          </a:p>
          <a:p>
            <a:pPr marL="457200" lvl="0" indent="-298450" rtl="0">
              <a:lnSpc>
                <a:spcPct val="150000"/>
              </a:lnSpc>
              <a:spcBef>
                <a:spcPts val="0"/>
              </a:spcBef>
              <a:spcAft>
                <a:spcPts val="0"/>
              </a:spcAft>
              <a:buClr>
                <a:schemeClr val="dk1"/>
              </a:buClr>
              <a:buSzPts val="1100"/>
              <a:buChar char="●"/>
            </a:pPr>
            <a:r>
              <a:rPr lang="en" sz="1100">
                <a:solidFill>
                  <a:schemeClr val="dk1"/>
                </a:solidFill>
              </a:rPr>
              <a:t>利用统计学知识进行AB 测试</a:t>
            </a:r>
            <a:endParaRPr sz="1100">
              <a:solidFill>
                <a:schemeClr val="dk1"/>
              </a:solidFill>
              <a:highlight>
                <a:schemeClr val="lt1"/>
              </a:highlight>
              <a:latin typeface="Open Sans"/>
              <a:ea typeface="Open Sans"/>
              <a:cs typeface="Open Sans"/>
              <a:sym typeface="Open Sans"/>
            </a:endParaRPr>
          </a:p>
        </p:txBody>
      </p:sp>
      <p:sp>
        <p:nvSpPr>
          <p:cNvPr id="294" name="Shape 294"/>
          <p:cNvSpPr txBox="1"/>
          <p:nvPr/>
        </p:nvSpPr>
        <p:spPr>
          <a:xfrm>
            <a:off x="1071600" y="3873125"/>
            <a:ext cx="2921700" cy="1270500"/>
          </a:xfrm>
          <a:prstGeom prst="rect">
            <a:avLst/>
          </a:prstGeom>
          <a:noFill/>
          <a:ln w="9525" cap="flat" cmpd="sng">
            <a:solidFill>
              <a:srgbClr val="434343"/>
            </a:solidFill>
            <a:prstDash val="dash"/>
            <a:round/>
            <a:headEnd type="none" w="sm" len="sm"/>
            <a:tailEnd type="none" w="sm" len="sm"/>
          </a:ln>
        </p:spPr>
        <p:txBody>
          <a:bodyPr spcFirstLastPara="1" wrap="square" lIns="91425" tIns="91425" rIns="91425" bIns="91425" anchor="t" anchorCtr="0">
            <a:noAutofit/>
          </a:bodyPr>
          <a:lstStyle/>
          <a:p>
            <a:pPr marL="0" marR="0" lvl="0" indent="0" algn="ctr" rtl="0">
              <a:lnSpc>
                <a:spcPct val="150000"/>
              </a:lnSpc>
              <a:spcBef>
                <a:spcPts val="0"/>
              </a:spcBef>
              <a:spcAft>
                <a:spcPts val="0"/>
              </a:spcAft>
              <a:buNone/>
            </a:pPr>
            <a:r>
              <a:rPr lang="en" sz="1200" b="1"/>
              <a:t>学习服务</a:t>
            </a:r>
            <a:endParaRPr sz="1200" b="1"/>
          </a:p>
          <a:p>
            <a:pPr marL="457200" marR="0" lvl="0" indent="-298450" algn="l" rtl="0">
              <a:lnSpc>
                <a:spcPct val="150000"/>
              </a:lnSpc>
              <a:spcBef>
                <a:spcPts val="0"/>
              </a:spcBef>
              <a:spcAft>
                <a:spcPts val="0"/>
              </a:spcAft>
              <a:buSzPts val="1100"/>
              <a:buChar char="●"/>
            </a:pPr>
            <a:r>
              <a:rPr lang="en" sz="1100"/>
              <a:t>人工逐行代码审阅</a:t>
            </a:r>
            <a:endParaRPr sz="1100"/>
          </a:p>
          <a:p>
            <a:pPr marL="457200" marR="0" lvl="0" indent="-298450" algn="l" rtl="0">
              <a:lnSpc>
                <a:spcPct val="150000"/>
              </a:lnSpc>
              <a:spcBef>
                <a:spcPts val="0"/>
              </a:spcBef>
              <a:spcAft>
                <a:spcPts val="0"/>
              </a:spcAft>
              <a:buSzPts val="1100"/>
              <a:buChar char="●"/>
            </a:pPr>
            <a:r>
              <a:rPr lang="en" sz="1100"/>
              <a:t>在线学习论坛资源辅助</a:t>
            </a:r>
            <a:endParaRPr sz="1100"/>
          </a:p>
        </p:txBody>
      </p:sp>
      <p:sp>
        <p:nvSpPr>
          <p:cNvPr id="295" name="Shape 295"/>
          <p:cNvSpPr txBox="1">
            <a:spLocks noGrp="1"/>
          </p:cNvSpPr>
          <p:nvPr>
            <p:ph type="title" idx="2"/>
          </p:nvPr>
        </p:nvSpPr>
        <p:spPr>
          <a:xfrm>
            <a:off x="4330350" y="612875"/>
            <a:ext cx="2921700" cy="572700"/>
          </a:xfrm>
          <a:prstGeom prst="rect">
            <a:avLst/>
          </a:prstGeom>
          <a:solidFill>
            <a:srgbClr val="FFFFFF"/>
          </a:solidFill>
          <a:ln w="9525" cap="flat" cmpd="sng">
            <a:solidFill>
              <a:srgbClr val="A851ED"/>
            </a:solidFill>
            <a:prstDash val="dash"/>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500">
                <a:solidFill>
                  <a:srgbClr val="000000"/>
                </a:solidFill>
              </a:rPr>
              <a:t>VIP 辅导班   </a:t>
            </a:r>
            <a:r>
              <a:rPr lang="en" sz="1500" b="0">
                <a:solidFill>
                  <a:srgbClr val="000000"/>
                </a:solidFill>
              </a:rPr>
              <a:t>8999元</a:t>
            </a:r>
            <a:endParaRPr sz="1500" b="0">
              <a:solidFill>
                <a:srgbClr val="000000"/>
              </a:solidFill>
            </a:endParaRPr>
          </a:p>
          <a:p>
            <a:pPr marL="0" lvl="0" indent="0" algn="ctr" rtl="0">
              <a:lnSpc>
                <a:spcPct val="115000"/>
              </a:lnSpc>
              <a:spcBef>
                <a:spcPts val="0"/>
              </a:spcBef>
              <a:spcAft>
                <a:spcPts val="0"/>
              </a:spcAft>
              <a:buNone/>
            </a:pPr>
            <a:r>
              <a:rPr lang="en" sz="1100" b="0">
                <a:solidFill>
                  <a:srgbClr val="000000"/>
                </a:solidFill>
              </a:rPr>
              <a:t>仅限 </a:t>
            </a:r>
            <a:r>
              <a:rPr lang="en" sz="1100">
                <a:solidFill>
                  <a:srgbClr val="FF0000"/>
                </a:solidFill>
              </a:rPr>
              <a:t>12 </a:t>
            </a:r>
            <a:r>
              <a:rPr lang="en" sz="1100" b="0">
                <a:solidFill>
                  <a:srgbClr val="000000"/>
                </a:solidFill>
              </a:rPr>
              <a:t>席</a:t>
            </a:r>
            <a:endParaRPr sz="1100" b="0">
              <a:solidFill>
                <a:srgbClr val="000000"/>
              </a:solidFill>
            </a:endParaRPr>
          </a:p>
        </p:txBody>
      </p:sp>
      <p:sp>
        <p:nvSpPr>
          <p:cNvPr id="296" name="Shape 296"/>
          <p:cNvSpPr txBox="1"/>
          <p:nvPr/>
        </p:nvSpPr>
        <p:spPr>
          <a:xfrm>
            <a:off x="4330350" y="1269425"/>
            <a:ext cx="2921700" cy="1668000"/>
          </a:xfrm>
          <a:prstGeom prst="rect">
            <a:avLst/>
          </a:prstGeom>
          <a:solidFill>
            <a:srgbClr val="FFFFFF"/>
          </a:solidFill>
          <a:ln w="9525" cap="flat" cmpd="sng">
            <a:solidFill>
              <a:srgbClr val="A851ED"/>
            </a:solidFill>
            <a:prstDash val="dash"/>
            <a:round/>
            <a:headEnd type="none" w="sm" len="sm"/>
            <a:tailEnd type="none" w="sm" len="sm"/>
          </a:ln>
        </p:spPr>
        <p:txBody>
          <a:bodyPr spcFirstLastPara="1" wrap="square" lIns="91425" tIns="91425" rIns="91425" bIns="91425" anchor="t" anchorCtr="0">
            <a:noAutofit/>
          </a:bodyPr>
          <a:lstStyle/>
          <a:p>
            <a:pPr marL="0" lvl="0" indent="0" algn="ctr" rtl="0">
              <a:lnSpc>
                <a:spcPct val="150000"/>
              </a:lnSpc>
              <a:spcBef>
                <a:spcPts val="0"/>
              </a:spcBef>
              <a:spcAft>
                <a:spcPts val="0"/>
              </a:spcAft>
              <a:buNone/>
            </a:pPr>
            <a:r>
              <a:rPr lang="en" sz="1200" b="1"/>
              <a:t>学习内容</a:t>
            </a:r>
            <a:endParaRPr sz="1200" b="1"/>
          </a:p>
          <a:p>
            <a:pPr marL="0" lvl="0" indent="0" rtl="0">
              <a:lnSpc>
                <a:spcPct val="150000"/>
              </a:lnSpc>
              <a:spcBef>
                <a:spcPts val="0"/>
              </a:spcBef>
              <a:spcAft>
                <a:spcPts val="0"/>
              </a:spcAft>
              <a:buNone/>
            </a:pPr>
            <a:r>
              <a:rPr lang="en" sz="1100"/>
              <a:t>在普通班基础上，额外提供贯穿全程的 12 人小班辅导，手把手带你成长</a:t>
            </a:r>
            <a:r>
              <a:rPr lang="en" sz="1100" b="1">
                <a:solidFill>
                  <a:srgbClr val="A851ED"/>
                </a:solidFill>
              </a:rPr>
              <a:t>快人一步</a:t>
            </a:r>
            <a:r>
              <a:rPr lang="en" sz="1100"/>
              <a:t>，拒绝拖延症。</a:t>
            </a:r>
            <a:endParaRPr sz="1100"/>
          </a:p>
          <a:p>
            <a:pPr marL="0" lvl="0" indent="0" rtl="0">
              <a:lnSpc>
                <a:spcPct val="150000"/>
              </a:lnSpc>
              <a:spcBef>
                <a:spcPts val="0"/>
              </a:spcBef>
              <a:spcAft>
                <a:spcPts val="0"/>
              </a:spcAft>
              <a:buNone/>
            </a:pPr>
            <a:r>
              <a:rPr lang="en" sz="1100" b="1">
                <a:solidFill>
                  <a:srgbClr val="A851ED"/>
                </a:solidFill>
              </a:rPr>
              <a:t>除了普通班所有学习内容还可获得：</a:t>
            </a:r>
            <a:endParaRPr sz="1100" b="1">
              <a:solidFill>
                <a:srgbClr val="A851ED"/>
              </a:solidFill>
            </a:endParaRPr>
          </a:p>
          <a:p>
            <a:pPr marL="457200" lvl="0" indent="-298450" rtl="0">
              <a:lnSpc>
                <a:spcPct val="150000"/>
              </a:lnSpc>
              <a:spcBef>
                <a:spcPts val="0"/>
              </a:spcBef>
              <a:spcAft>
                <a:spcPts val="0"/>
              </a:spcAft>
              <a:buClr>
                <a:schemeClr val="dk1"/>
              </a:buClr>
              <a:buSzPts val="1100"/>
              <a:buChar char="●"/>
            </a:pPr>
            <a:r>
              <a:rPr lang="en" sz="1100">
                <a:solidFill>
                  <a:schemeClr val="dk1"/>
                </a:solidFill>
              </a:rPr>
              <a:t>在线学习方法和软实力提升</a:t>
            </a:r>
            <a:endParaRPr sz="1100"/>
          </a:p>
        </p:txBody>
      </p:sp>
      <p:sp>
        <p:nvSpPr>
          <p:cNvPr id="297" name="Shape 297"/>
          <p:cNvSpPr txBox="1"/>
          <p:nvPr/>
        </p:nvSpPr>
        <p:spPr>
          <a:xfrm>
            <a:off x="4330350" y="3048725"/>
            <a:ext cx="2921700" cy="2094900"/>
          </a:xfrm>
          <a:prstGeom prst="rect">
            <a:avLst/>
          </a:prstGeom>
          <a:noFill/>
          <a:ln w="9525" cap="flat" cmpd="sng">
            <a:solidFill>
              <a:srgbClr val="A851ED"/>
            </a:solidFill>
            <a:prstDash val="dash"/>
            <a:round/>
            <a:headEnd type="none" w="sm" len="sm"/>
            <a:tailEnd type="none" w="sm" len="sm"/>
          </a:ln>
        </p:spPr>
        <p:txBody>
          <a:bodyPr spcFirstLastPara="1" wrap="square" lIns="91425" tIns="91425" rIns="91425" bIns="91425" anchor="t" anchorCtr="0">
            <a:noAutofit/>
          </a:bodyPr>
          <a:lstStyle/>
          <a:p>
            <a:pPr marL="0" marR="0" lvl="0" indent="0" algn="ctr" rtl="0">
              <a:lnSpc>
                <a:spcPct val="150000"/>
              </a:lnSpc>
              <a:spcBef>
                <a:spcPts val="0"/>
              </a:spcBef>
              <a:spcAft>
                <a:spcPts val="0"/>
              </a:spcAft>
              <a:buNone/>
            </a:pPr>
            <a:r>
              <a:rPr lang="en" sz="1200" b="1"/>
              <a:t>学习服务</a:t>
            </a:r>
            <a:endParaRPr sz="1200" b="1"/>
          </a:p>
          <a:p>
            <a:pPr marL="0" marR="0" lvl="0" indent="0" algn="l" rtl="0">
              <a:lnSpc>
                <a:spcPct val="150000"/>
              </a:lnSpc>
              <a:spcBef>
                <a:spcPts val="0"/>
              </a:spcBef>
              <a:spcAft>
                <a:spcPts val="0"/>
              </a:spcAft>
              <a:buNone/>
            </a:pPr>
            <a:r>
              <a:rPr lang="en" sz="1100" b="1">
                <a:solidFill>
                  <a:srgbClr val="A851ED"/>
                </a:solidFill>
              </a:rPr>
              <a:t>在普通班学习服务的基础上还提供：</a:t>
            </a:r>
            <a:endParaRPr sz="1100" b="1">
              <a:solidFill>
                <a:srgbClr val="A851ED"/>
              </a:solidFill>
            </a:endParaRPr>
          </a:p>
          <a:p>
            <a:pPr marL="457200" marR="0" lvl="0" indent="-298450" algn="l" rtl="0">
              <a:lnSpc>
                <a:spcPct val="150000"/>
              </a:lnSpc>
              <a:spcBef>
                <a:spcPts val="0"/>
              </a:spcBef>
              <a:spcAft>
                <a:spcPts val="0"/>
              </a:spcAft>
              <a:buSzPts val="1100"/>
              <a:buChar char="●"/>
            </a:pPr>
            <a:r>
              <a:rPr lang="en" sz="1100"/>
              <a:t>个性化学习路径规划</a:t>
            </a:r>
            <a:endParaRPr sz="1100"/>
          </a:p>
          <a:p>
            <a:pPr marL="457200" marR="0" lvl="0" indent="-298450" algn="l" rtl="0">
              <a:lnSpc>
                <a:spcPct val="150000"/>
              </a:lnSpc>
              <a:spcBef>
                <a:spcPts val="0"/>
              </a:spcBef>
              <a:spcAft>
                <a:spcPts val="0"/>
              </a:spcAft>
              <a:buSzPts val="1100"/>
              <a:buChar char="●"/>
            </a:pPr>
            <a:r>
              <a:rPr lang="en" sz="1100"/>
              <a:t>12 人小班专属助教即时答疑</a:t>
            </a:r>
            <a:endParaRPr sz="1100"/>
          </a:p>
          <a:p>
            <a:pPr marL="457200" marR="0" lvl="0" indent="-298450" algn="l" rtl="0">
              <a:lnSpc>
                <a:spcPct val="150000"/>
              </a:lnSpc>
              <a:spcBef>
                <a:spcPts val="0"/>
              </a:spcBef>
              <a:spcAft>
                <a:spcPts val="0"/>
              </a:spcAft>
              <a:buSzPts val="1100"/>
              <a:buChar char="●"/>
            </a:pPr>
            <a:r>
              <a:rPr lang="en" sz="1100"/>
              <a:t>精确到天学习计划和每日督学</a:t>
            </a:r>
            <a:endParaRPr sz="1100"/>
          </a:p>
          <a:p>
            <a:pPr marL="457200" marR="0" lvl="0" indent="-298450" algn="l" rtl="0">
              <a:lnSpc>
                <a:spcPct val="150000"/>
              </a:lnSpc>
              <a:spcBef>
                <a:spcPts val="0"/>
              </a:spcBef>
              <a:spcAft>
                <a:spcPts val="0"/>
              </a:spcAft>
              <a:buSzPts val="1100"/>
              <a:buChar char="●"/>
            </a:pPr>
            <a:r>
              <a:rPr lang="en" sz="1100"/>
              <a:t>每周优达日公开课讲解难点</a:t>
            </a:r>
            <a:endParaRPr sz="1100"/>
          </a:p>
          <a:p>
            <a:pPr marL="457200" marR="0" lvl="0" indent="-298450" algn="l" rtl="0">
              <a:lnSpc>
                <a:spcPct val="150000"/>
              </a:lnSpc>
              <a:spcBef>
                <a:spcPts val="0"/>
              </a:spcBef>
              <a:spcAft>
                <a:spcPts val="0"/>
              </a:spcAft>
              <a:buSzPts val="1100"/>
              <a:buChar char="●"/>
            </a:pPr>
            <a:r>
              <a:rPr lang="en" sz="1100"/>
              <a:t>结识菁英同学交流加速成长</a:t>
            </a:r>
            <a:endParaRPr sz="1100"/>
          </a:p>
          <a:p>
            <a:pPr marL="457200" marR="0" lvl="0" indent="-298450" algn="l" rtl="0">
              <a:lnSpc>
                <a:spcPct val="150000"/>
              </a:lnSpc>
              <a:spcBef>
                <a:spcPts val="0"/>
              </a:spcBef>
              <a:spcAft>
                <a:spcPts val="0"/>
              </a:spcAft>
              <a:buSzPts val="1100"/>
              <a:buChar char="●"/>
            </a:pPr>
            <a:r>
              <a:rPr lang="en" sz="1100"/>
              <a:t>不定期线下聚会结识一生良友</a:t>
            </a:r>
            <a:endParaRPr sz="1100"/>
          </a:p>
        </p:txBody>
      </p:sp>
      <p:sp>
        <p:nvSpPr>
          <p:cNvPr id="298" name="Shape 298"/>
          <p:cNvSpPr/>
          <p:nvPr/>
        </p:nvSpPr>
        <p:spPr>
          <a:xfrm>
            <a:off x="7033600" y="1433450"/>
            <a:ext cx="1859100" cy="572700"/>
          </a:xfrm>
          <a:prstGeom prst="wedgeEllipseCallout">
            <a:avLst>
              <a:gd name="adj1" fmla="val -20833"/>
              <a:gd name="adj2" fmla="val 62500"/>
            </a:avLst>
          </a:prstGeom>
          <a:solidFill>
            <a:srgbClr val="8E7CC3"/>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rgbClr val="FFFFFF"/>
                </a:solidFill>
              </a:rPr>
              <a:t>快</a:t>
            </a:r>
            <a:r>
              <a:rPr lang="en">
                <a:solidFill>
                  <a:srgbClr val="FFFFFF"/>
                </a:solidFill>
              </a:rPr>
              <a:t>人一步！</a:t>
            </a:r>
            <a:endParaRPr>
              <a:solidFill>
                <a:srgbClr val="FFFFFF"/>
              </a:solidFill>
            </a:endParaRPr>
          </a:p>
        </p:txBody>
      </p:sp>
      <p:sp>
        <p:nvSpPr>
          <p:cNvPr id="299" name="Shape 299"/>
          <p:cNvSpPr/>
          <p:nvPr/>
        </p:nvSpPr>
        <p:spPr>
          <a:xfrm>
            <a:off x="7033600" y="2392000"/>
            <a:ext cx="1859100" cy="572700"/>
          </a:xfrm>
          <a:prstGeom prst="wedgeEllipseCallout">
            <a:avLst>
              <a:gd name="adj1" fmla="val -20833"/>
              <a:gd name="adj2" fmla="val 62500"/>
            </a:avLst>
          </a:prstGeom>
          <a:solidFill>
            <a:srgbClr val="8E7CC3"/>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rPr>
              <a:t>拒绝拖延症！</a:t>
            </a:r>
            <a:endParaRPr>
              <a:solidFill>
                <a:srgbClr val="FFFFFF"/>
              </a:solidFill>
            </a:endParaRPr>
          </a:p>
        </p:txBody>
      </p:sp>
      <p:sp>
        <p:nvSpPr>
          <p:cNvPr id="300" name="Shape 300"/>
          <p:cNvSpPr/>
          <p:nvPr/>
        </p:nvSpPr>
        <p:spPr>
          <a:xfrm>
            <a:off x="7033600" y="3484825"/>
            <a:ext cx="2045100" cy="572700"/>
          </a:xfrm>
          <a:prstGeom prst="wedgeEllipseCallout">
            <a:avLst>
              <a:gd name="adj1" fmla="val -20833"/>
              <a:gd name="adj2" fmla="val 62500"/>
            </a:avLst>
          </a:prstGeom>
          <a:solidFill>
            <a:srgbClr val="8E7CC3"/>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rPr>
              <a:t>降低沉没成本！</a:t>
            </a:r>
            <a:endParaRPr>
              <a:solidFill>
                <a:srgbClr val="FFFFFF"/>
              </a:solidFill>
            </a:endParaRPr>
          </a:p>
        </p:txBody>
      </p:sp>
      <p:sp>
        <p:nvSpPr>
          <p:cNvPr id="301" name="Shape 301"/>
          <p:cNvSpPr/>
          <p:nvPr/>
        </p:nvSpPr>
        <p:spPr>
          <a:xfrm>
            <a:off x="1074150" y="1280700"/>
            <a:ext cx="2921700" cy="3862800"/>
          </a:xfrm>
          <a:prstGeom prst="rect">
            <a:avLst/>
          </a:prstGeom>
          <a:gradFill>
            <a:gsLst>
              <a:gs pos="0">
                <a:srgbClr val="BFBFBF"/>
              </a:gs>
              <a:gs pos="100000">
                <a:srgbClr val="737373"/>
              </a:gs>
            </a:gsLst>
            <a:lin ang="5400012" scaled="0"/>
          </a:gra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200000"/>
              </a:lnSpc>
              <a:spcBef>
                <a:spcPts val="0"/>
              </a:spcBef>
              <a:spcAft>
                <a:spcPts val="0"/>
              </a:spcAft>
              <a:buNone/>
            </a:pPr>
            <a:r>
              <a:rPr lang="en">
                <a:solidFill>
                  <a:srgbClr val="FFFFFF"/>
                </a:solidFill>
              </a:rPr>
              <a:t>更适合有</a:t>
            </a:r>
            <a:endParaRPr>
              <a:solidFill>
                <a:srgbClr val="FFFFFF"/>
              </a:solidFill>
            </a:endParaRPr>
          </a:p>
          <a:p>
            <a:pPr marL="0" lvl="0" indent="0" algn="ctr" rtl="0">
              <a:lnSpc>
                <a:spcPct val="200000"/>
              </a:lnSpc>
              <a:spcBef>
                <a:spcPts val="0"/>
              </a:spcBef>
              <a:spcAft>
                <a:spcPts val="0"/>
              </a:spcAft>
              <a:buNone/>
            </a:pPr>
            <a:r>
              <a:rPr lang="en">
                <a:solidFill>
                  <a:srgbClr val="FFFFFF"/>
                </a:solidFill>
              </a:rPr>
              <a:t>自律能力</a:t>
            </a:r>
            <a:endParaRPr>
              <a:solidFill>
                <a:srgbClr val="FFFFFF"/>
              </a:solidFill>
            </a:endParaRPr>
          </a:p>
          <a:p>
            <a:pPr marL="0" lvl="0" indent="0" algn="ctr" rtl="0">
              <a:lnSpc>
                <a:spcPct val="200000"/>
              </a:lnSpc>
              <a:spcBef>
                <a:spcPts val="0"/>
              </a:spcBef>
              <a:spcAft>
                <a:spcPts val="0"/>
              </a:spcAft>
              <a:buNone/>
            </a:pPr>
            <a:r>
              <a:rPr lang="en">
                <a:solidFill>
                  <a:srgbClr val="FFFFFF"/>
                </a:solidFill>
              </a:rPr>
              <a:t>时间管理能力强</a:t>
            </a:r>
            <a:endParaRPr>
              <a:solidFill>
                <a:srgbClr val="FFFFFF"/>
              </a:solidFill>
            </a:endParaRPr>
          </a:p>
          <a:p>
            <a:pPr marL="0" lvl="0" indent="0" algn="ctr">
              <a:lnSpc>
                <a:spcPct val="200000"/>
              </a:lnSpc>
              <a:spcBef>
                <a:spcPts val="0"/>
              </a:spcBef>
              <a:spcAft>
                <a:spcPts val="0"/>
              </a:spcAft>
              <a:buNone/>
            </a:pPr>
            <a:r>
              <a:rPr lang="en">
                <a:solidFill>
                  <a:srgbClr val="FFFFFF"/>
                </a:solidFill>
              </a:rPr>
              <a:t>的自学型学习者</a:t>
            </a:r>
            <a:endParaRPr>
              <a:solidFill>
                <a:srgbClr val="FFFFFF"/>
              </a:solidFill>
            </a:endParaRPr>
          </a:p>
        </p:txBody>
      </p:sp>
      <p:sp>
        <p:nvSpPr>
          <p:cNvPr id="302" name="Shape 302"/>
          <p:cNvSpPr/>
          <p:nvPr/>
        </p:nvSpPr>
        <p:spPr>
          <a:xfrm>
            <a:off x="4330350" y="1280700"/>
            <a:ext cx="2921700" cy="3862800"/>
          </a:xfrm>
          <a:prstGeom prst="rect">
            <a:avLst/>
          </a:prstGeom>
          <a:gradFill>
            <a:gsLst>
              <a:gs pos="0">
                <a:srgbClr val="DBD4EB"/>
              </a:gs>
              <a:gs pos="100000">
                <a:srgbClr val="9180BB"/>
              </a:gs>
            </a:gsLst>
            <a:lin ang="5400012" scaled="0"/>
          </a:gra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200000"/>
              </a:lnSpc>
              <a:spcBef>
                <a:spcPts val="0"/>
              </a:spcBef>
              <a:spcAft>
                <a:spcPts val="0"/>
              </a:spcAft>
              <a:buNone/>
            </a:pPr>
            <a:endParaRPr>
              <a:solidFill>
                <a:srgbClr val="FFFFFF"/>
              </a:solidFill>
            </a:endParaRPr>
          </a:p>
          <a:p>
            <a:pPr marL="0" lvl="0" indent="0" algn="ctr" rtl="0">
              <a:lnSpc>
                <a:spcPct val="200000"/>
              </a:lnSpc>
              <a:spcBef>
                <a:spcPts val="0"/>
              </a:spcBef>
              <a:spcAft>
                <a:spcPts val="0"/>
              </a:spcAft>
              <a:buNone/>
            </a:pPr>
            <a:r>
              <a:rPr lang="en">
                <a:solidFill>
                  <a:srgbClr val="FFFFFF"/>
                </a:solidFill>
              </a:rPr>
              <a:t>更适合</a:t>
            </a:r>
            <a:endParaRPr>
              <a:solidFill>
                <a:srgbClr val="FFFFFF"/>
              </a:solidFill>
            </a:endParaRPr>
          </a:p>
          <a:p>
            <a:pPr marL="0" lvl="0" indent="0" algn="ctr" rtl="0">
              <a:lnSpc>
                <a:spcPct val="200000"/>
              </a:lnSpc>
              <a:spcBef>
                <a:spcPts val="0"/>
              </a:spcBef>
              <a:spcAft>
                <a:spcPts val="0"/>
              </a:spcAft>
              <a:buNone/>
            </a:pPr>
            <a:r>
              <a:rPr lang="en">
                <a:solidFill>
                  <a:srgbClr val="FFFFFF"/>
                </a:solidFill>
              </a:rPr>
              <a:t>目的性强，时间较为紧张</a:t>
            </a:r>
            <a:endParaRPr>
              <a:solidFill>
                <a:srgbClr val="FFFFFF"/>
              </a:solidFill>
            </a:endParaRPr>
          </a:p>
          <a:p>
            <a:pPr marL="0" lvl="0" indent="0" algn="ctr" rtl="0">
              <a:lnSpc>
                <a:spcPct val="200000"/>
              </a:lnSpc>
              <a:spcBef>
                <a:spcPts val="0"/>
              </a:spcBef>
              <a:spcAft>
                <a:spcPts val="0"/>
              </a:spcAft>
              <a:buNone/>
            </a:pPr>
            <a:r>
              <a:rPr lang="en">
                <a:solidFill>
                  <a:srgbClr val="FFFFFF"/>
                </a:solidFill>
              </a:rPr>
              <a:t>想要转行、求职、</a:t>
            </a:r>
            <a:endParaRPr>
              <a:solidFill>
                <a:srgbClr val="FFFFFF"/>
              </a:solidFill>
            </a:endParaRPr>
          </a:p>
          <a:p>
            <a:pPr marL="0" lvl="0" indent="0" algn="ctr" rtl="0">
              <a:lnSpc>
                <a:spcPct val="200000"/>
              </a:lnSpc>
              <a:spcBef>
                <a:spcPts val="0"/>
              </a:spcBef>
              <a:spcAft>
                <a:spcPts val="0"/>
              </a:spcAft>
              <a:buNone/>
            </a:pPr>
            <a:r>
              <a:rPr lang="en">
                <a:solidFill>
                  <a:srgbClr val="FFFFFF"/>
                </a:solidFill>
              </a:rPr>
              <a:t>快速提升职业技能</a:t>
            </a:r>
            <a:endParaRPr>
              <a:solidFill>
                <a:srgbClr val="FFFFFF"/>
              </a:solidFill>
            </a:endParaRPr>
          </a:p>
          <a:p>
            <a:pPr marL="0" lvl="0" indent="0" algn="ctr" rtl="0">
              <a:lnSpc>
                <a:spcPct val="200000"/>
              </a:lnSpc>
              <a:spcBef>
                <a:spcPts val="0"/>
              </a:spcBef>
              <a:spcAft>
                <a:spcPts val="0"/>
              </a:spcAft>
              <a:buNone/>
            </a:pPr>
            <a:r>
              <a:rPr lang="en">
                <a:solidFill>
                  <a:srgbClr val="FFFFFF"/>
                </a:solidFill>
              </a:rPr>
              <a:t>丰富项目经历</a:t>
            </a:r>
            <a:endParaRPr>
              <a:solidFill>
                <a:srgbClr val="FFFFFF"/>
              </a:solidFill>
            </a:endParaRPr>
          </a:p>
          <a:p>
            <a:pPr marL="0" lvl="0" indent="0" algn="ctr" rtl="0">
              <a:lnSpc>
                <a:spcPct val="200000"/>
              </a:lnSpc>
              <a:spcBef>
                <a:spcPts val="0"/>
              </a:spcBef>
              <a:spcAft>
                <a:spcPts val="0"/>
              </a:spcAft>
              <a:buNone/>
            </a:pPr>
            <a:r>
              <a:rPr lang="en">
                <a:solidFill>
                  <a:srgbClr val="FFFFFF"/>
                </a:solidFill>
              </a:rPr>
              <a:t>的学习者</a:t>
            </a:r>
            <a:endParaRPr>
              <a:solidFill>
                <a:srgbClr val="FFFFFF"/>
              </a:solidFill>
            </a:endParaRPr>
          </a:p>
          <a:p>
            <a:pPr marL="0" lvl="0" indent="0" algn="ctr">
              <a:lnSpc>
                <a:spcPct val="200000"/>
              </a:lnSpc>
              <a:spcBef>
                <a:spcPts val="0"/>
              </a:spcBef>
              <a:spcAft>
                <a:spcPts val="0"/>
              </a:spcAft>
              <a:buNone/>
            </a:pPr>
            <a:endParaRPr>
              <a:solidFill>
                <a:srgbClr val="FFFFFF"/>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Shape 307"/>
          <p:cNvSpPr/>
          <p:nvPr/>
        </p:nvSpPr>
        <p:spPr>
          <a:xfrm>
            <a:off x="0" y="664225"/>
            <a:ext cx="678900" cy="111300"/>
          </a:xfrm>
          <a:prstGeom prst="rect">
            <a:avLst/>
          </a:prstGeom>
          <a:solidFill>
            <a:srgbClr val="02B3E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solidFill>
                <a:srgbClr val="02B3E4"/>
              </a:solidFill>
            </a:endParaRPr>
          </a:p>
        </p:txBody>
      </p:sp>
      <p:sp>
        <p:nvSpPr>
          <p:cNvPr id="308" name="Shape 308"/>
          <p:cNvSpPr txBox="1">
            <a:spLocks noGrp="1"/>
          </p:cNvSpPr>
          <p:nvPr>
            <p:ph type="title"/>
          </p:nvPr>
        </p:nvSpPr>
        <p:spPr>
          <a:xfrm>
            <a:off x="678900" y="433525"/>
            <a:ext cx="6887100" cy="572700"/>
          </a:xfrm>
          <a:prstGeom prst="rect">
            <a:avLst/>
          </a:prstGeom>
        </p:spPr>
        <p:txBody>
          <a:bodyPr spcFirstLastPara="1" wrap="square" lIns="91425" tIns="91425" rIns="91425" bIns="91425" anchor="ctr" anchorCtr="0">
            <a:noAutofit/>
          </a:bodyPr>
          <a:lstStyle/>
          <a:p>
            <a:pPr marL="457200" lvl="0" indent="-342900" rtl="0">
              <a:spcBef>
                <a:spcPts val="0"/>
              </a:spcBef>
              <a:spcAft>
                <a:spcPts val="0"/>
              </a:spcAft>
              <a:buClr>
                <a:schemeClr val="dk1"/>
              </a:buClr>
              <a:buSzPts val="1800"/>
              <a:buChar char="●"/>
            </a:pPr>
            <a:r>
              <a:rPr lang="en" sz="1800">
                <a:solidFill>
                  <a:schemeClr val="dk1"/>
                </a:solidFill>
              </a:rPr>
              <a:t>「数据分析师」纳米学位</a:t>
            </a:r>
            <a:r>
              <a:rPr lang="en" sz="1800">
                <a:solidFill>
                  <a:srgbClr val="02B3E4"/>
                </a:solidFill>
              </a:rPr>
              <a:t>进阶</a:t>
            </a:r>
            <a:r>
              <a:rPr lang="en" sz="1800">
                <a:solidFill>
                  <a:schemeClr val="dk1"/>
                </a:solidFill>
              </a:rPr>
              <a:t>课程</a:t>
            </a:r>
            <a:endParaRPr sz="1800"/>
          </a:p>
        </p:txBody>
      </p:sp>
      <p:sp>
        <p:nvSpPr>
          <p:cNvPr id="309" name="Shape 309"/>
          <p:cNvSpPr txBox="1"/>
          <p:nvPr/>
        </p:nvSpPr>
        <p:spPr>
          <a:xfrm>
            <a:off x="1288500" y="1006213"/>
            <a:ext cx="8301300" cy="403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200">
                <a:solidFill>
                  <a:srgbClr val="788AA7"/>
                </a:solidFill>
                <a:highlight>
                  <a:schemeClr val="lt1"/>
                </a:highlight>
                <a:latin typeface="Montserrat Medium"/>
                <a:ea typeface="Montserrat Medium"/>
                <a:cs typeface="Montserrat Medium"/>
                <a:sym typeface="Montserrat Medium"/>
              </a:rPr>
              <a:t>一站式入门 Python 和 SQL 两大最主流数据分析工具，掌握数据清洗、探索性分析、可视化等基础分析技能</a:t>
            </a:r>
            <a:endParaRPr sz="1200">
              <a:solidFill>
                <a:srgbClr val="788AA7"/>
              </a:solidFill>
              <a:highlight>
                <a:schemeClr val="lt1"/>
              </a:highlight>
              <a:latin typeface="Montserrat Medium"/>
              <a:ea typeface="Montserrat Medium"/>
              <a:cs typeface="Montserrat Medium"/>
              <a:sym typeface="Montserrat Medium"/>
            </a:endParaRPr>
          </a:p>
          <a:p>
            <a:pPr marL="0" lvl="0" indent="0" rtl="0">
              <a:lnSpc>
                <a:spcPct val="150000"/>
              </a:lnSpc>
              <a:spcBef>
                <a:spcPts val="0"/>
              </a:spcBef>
              <a:spcAft>
                <a:spcPts val="0"/>
              </a:spcAft>
              <a:buClr>
                <a:schemeClr val="dk1"/>
              </a:buClr>
              <a:buSzPts val="1100"/>
              <a:buFont typeface="Arial"/>
              <a:buNone/>
            </a:pPr>
            <a:r>
              <a:rPr lang="en" sz="1200">
                <a:solidFill>
                  <a:srgbClr val="788AA7"/>
                </a:solidFill>
                <a:highlight>
                  <a:schemeClr val="lt1"/>
                </a:highlight>
                <a:latin typeface="Montserrat Medium"/>
                <a:ea typeface="Montserrat Medium"/>
                <a:cs typeface="Montserrat Medium"/>
                <a:sym typeface="Montserrat Medium"/>
              </a:rPr>
              <a:t>Job Ready💪：数据分析师</a:t>
            </a:r>
            <a:endParaRPr sz="1200">
              <a:solidFill>
                <a:srgbClr val="788AA7"/>
              </a:solidFill>
              <a:highlight>
                <a:schemeClr val="lt1"/>
              </a:highlight>
              <a:latin typeface="Montserrat Medium"/>
              <a:ea typeface="Montserrat Medium"/>
              <a:cs typeface="Montserrat Medium"/>
              <a:sym typeface="Montserrat Medium"/>
            </a:endParaRPr>
          </a:p>
        </p:txBody>
      </p:sp>
      <p:grpSp>
        <p:nvGrpSpPr>
          <p:cNvPr id="310" name="Shape 310"/>
          <p:cNvGrpSpPr/>
          <p:nvPr/>
        </p:nvGrpSpPr>
        <p:grpSpPr>
          <a:xfrm>
            <a:off x="181704" y="1538908"/>
            <a:ext cx="2169000" cy="3333481"/>
            <a:chOff x="1324704" y="1538908"/>
            <a:chExt cx="2169000" cy="3333481"/>
          </a:xfrm>
        </p:grpSpPr>
        <p:sp>
          <p:nvSpPr>
            <p:cNvPr id="311" name="Shape 311"/>
            <p:cNvSpPr/>
            <p:nvPr/>
          </p:nvSpPr>
          <p:spPr>
            <a:xfrm>
              <a:off x="1382291" y="1538908"/>
              <a:ext cx="2044147" cy="3333481"/>
            </a:xfrm>
            <a:prstGeom prst="rect">
              <a:avLst/>
            </a:prstGeom>
            <a:solidFill>
              <a:srgbClr val="FFFFFF"/>
            </a:solidFill>
            <a:ln w="9525" cap="flat" cmpd="sng">
              <a:solidFill>
                <a:srgbClr val="02B3E4"/>
              </a:solidFill>
              <a:prstDash val="dash"/>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2" name="Shape 312"/>
            <p:cNvSpPr txBox="1"/>
            <p:nvPr/>
          </p:nvSpPr>
          <p:spPr>
            <a:xfrm>
              <a:off x="1382221" y="1548687"/>
              <a:ext cx="2044147" cy="704433"/>
            </a:xfrm>
            <a:prstGeom prst="rect">
              <a:avLst/>
            </a:prstGeom>
            <a:solidFill>
              <a:srgbClr val="02B3E4"/>
            </a:solidFill>
            <a:ln w="9525" cap="flat" cmpd="sng">
              <a:solidFill>
                <a:srgbClr val="02B3E4"/>
              </a:solidFill>
              <a:prstDash val="solid"/>
              <a:round/>
              <a:headEnd type="none" w="sm" len="sm"/>
              <a:tailEnd type="none" w="sm" len="sm"/>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a:solidFill>
                    <a:srgbClr val="FFFFFF"/>
                  </a:solidFill>
                </a:rPr>
                <a:t>统计学</a:t>
              </a:r>
              <a:endParaRPr>
                <a:solidFill>
                  <a:srgbClr val="FFFFFF"/>
                </a:solidFill>
              </a:endParaRPr>
            </a:p>
            <a:p>
              <a:pPr marL="0" lvl="0" indent="0" algn="ctr" rtl="0">
                <a:lnSpc>
                  <a:spcPct val="115000"/>
                </a:lnSpc>
                <a:spcBef>
                  <a:spcPts val="0"/>
                </a:spcBef>
                <a:spcAft>
                  <a:spcPts val="0"/>
                </a:spcAft>
                <a:buNone/>
              </a:pPr>
              <a:r>
                <a:rPr lang="en" sz="1000" b="1">
                  <a:solidFill>
                    <a:srgbClr val="FFFFFF"/>
                  </a:solidFill>
                </a:rPr>
                <a:t>学习描述性统计、统计检验</a:t>
              </a:r>
              <a:endParaRPr sz="1000" b="1">
                <a:solidFill>
                  <a:srgbClr val="FFFFFF"/>
                </a:solidFill>
              </a:endParaRPr>
            </a:p>
            <a:p>
              <a:pPr marL="0" lvl="0" indent="0" algn="ctr" rtl="0">
                <a:lnSpc>
                  <a:spcPct val="115000"/>
                </a:lnSpc>
                <a:spcBef>
                  <a:spcPts val="0"/>
                </a:spcBef>
                <a:spcAft>
                  <a:spcPts val="0"/>
                </a:spcAft>
                <a:buNone/>
              </a:pPr>
              <a:endParaRPr/>
            </a:p>
          </p:txBody>
        </p:sp>
        <p:sp>
          <p:nvSpPr>
            <p:cNvPr id="313" name="Shape 313"/>
            <p:cNvSpPr txBox="1"/>
            <p:nvPr/>
          </p:nvSpPr>
          <p:spPr>
            <a:xfrm>
              <a:off x="1324704" y="3579839"/>
              <a:ext cx="2169000" cy="987900"/>
            </a:xfrm>
            <a:prstGeom prst="rect">
              <a:avLst/>
            </a:prstGeom>
            <a:no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rtl="0">
                <a:lnSpc>
                  <a:spcPct val="150000"/>
                </a:lnSpc>
                <a:spcBef>
                  <a:spcPts val="0"/>
                </a:spcBef>
                <a:spcAft>
                  <a:spcPts val="0"/>
                </a:spcAft>
                <a:buNone/>
              </a:pPr>
              <a:r>
                <a:rPr lang="en" sz="1200" b="1">
                  <a:solidFill>
                    <a:srgbClr val="02B3E4"/>
                  </a:solidFill>
                </a:rPr>
                <a:t>实战项目</a:t>
              </a:r>
              <a:endParaRPr sz="1200" b="1">
                <a:solidFill>
                  <a:srgbClr val="02B3E4"/>
                </a:solidFill>
              </a:endParaRPr>
            </a:p>
            <a:p>
              <a:pPr marL="0" lvl="0" indent="0" algn="ctr" rtl="0">
                <a:lnSpc>
                  <a:spcPct val="150000"/>
                </a:lnSpc>
                <a:spcBef>
                  <a:spcPts val="0"/>
                </a:spcBef>
                <a:spcAft>
                  <a:spcPts val="0"/>
                </a:spcAft>
                <a:buNone/>
              </a:pPr>
              <a:r>
                <a:rPr lang="en" sz="1200" b="1"/>
                <a:t>测试心理学现象</a:t>
              </a:r>
              <a:endParaRPr sz="1200" b="1"/>
            </a:p>
            <a:p>
              <a:pPr marL="0" lvl="0" indent="0" rtl="0">
                <a:lnSpc>
                  <a:spcPct val="150000"/>
                </a:lnSpc>
                <a:spcBef>
                  <a:spcPts val="0"/>
                </a:spcBef>
                <a:spcAft>
                  <a:spcPts val="0"/>
                </a:spcAft>
                <a:buNone/>
              </a:pPr>
              <a:r>
                <a:rPr lang="en" sz="1000">
                  <a:highlight>
                    <a:srgbClr val="FFFFFF"/>
                  </a:highlight>
                  <a:latin typeface="Open Sans"/>
                  <a:ea typeface="Open Sans"/>
                  <a:cs typeface="Open Sans"/>
                  <a:sym typeface="Open Sans"/>
                </a:rPr>
                <a:t>  你将分析实验心理学经典成果——斯特鲁效应，阐述你对数据的理解，并根据结果推断结论。</a:t>
              </a:r>
              <a:endParaRPr sz="1000"/>
            </a:p>
          </p:txBody>
        </p:sp>
        <p:pic>
          <p:nvPicPr>
            <p:cNvPr id="314" name="Shape 314"/>
            <p:cNvPicPr preferRelativeResize="0"/>
            <p:nvPr/>
          </p:nvPicPr>
          <p:blipFill>
            <a:blip r:embed="rId3">
              <a:alphaModFix/>
            </a:blip>
            <a:stretch>
              <a:fillRect/>
            </a:stretch>
          </p:blipFill>
          <p:spPr>
            <a:xfrm>
              <a:off x="1397446" y="2260925"/>
              <a:ext cx="2020575" cy="1381125"/>
            </a:xfrm>
            <a:prstGeom prst="rect">
              <a:avLst/>
            </a:prstGeom>
            <a:noFill/>
            <a:ln>
              <a:noFill/>
            </a:ln>
          </p:spPr>
        </p:pic>
      </p:grpSp>
      <p:grpSp>
        <p:nvGrpSpPr>
          <p:cNvPr id="315" name="Shape 315"/>
          <p:cNvGrpSpPr/>
          <p:nvPr/>
        </p:nvGrpSpPr>
        <p:grpSpPr>
          <a:xfrm>
            <a:off x="2384679" y="1538908"/>
            <a:ext cx="2169032" cy="3333481"/>
            <a:chOff x="5127879" y="1538908"/>
            <a:chExt cx="2169032" cy="3333481"/>
          </a:xfrm>
        </p:grpSpPr>
        <p:sp>
          <p:nvSpPr>
            <p:cNvPr id="316" name="Shape 316"/>
            <p:cNvSpPr/>
            <p:nvPr/>
          </p:nvSpPr>
          <p:spPr>
            <a:xfrm>
              <a:off x="5185466" y="1538908"/>
              <a:ext cx="2044147" cy="3333481"/>
            </a:xfrm>
            <a:prstGeom prst="rect">
              <a:avLst/>
            </a:prstGeom>
            <a:solidFill>
              <a:srgbClr val="FFFFFF"/>
            </a:solidFill>
            <a:ln w="9525" cap="flat" cmpd="sng">
              <a:solidFill>
                <a:srgbClr val="02B3E4"/>
              </a:solidFill>
              <a:prstDash val="dash"/>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7" name="Shape 317"/>
            <p:cNvSpPr txBox="1"/>
            <p:nvPr/>
          </p:nvSpPr>
          <p:spPr>
            <a:xfrm>
              <a:off x="5185396" y="1548687"/>
              <a:ext cx="2044147" cy="704433"/>
            </a:xfrm>
            <a:prstGeom prst="rect">
              <a:avLst/>
            </a:prstGeom>
            <a:solidFill>
              <a:srgbClr val="02B3E4"/>
            </a:solid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a:solidFill>
                    <a:srgbClr val="FFFFFF"/>
                  </a:solidFill>
                </a:rPr>
                <a:t>数据清洗</a:t>
              </a:r>
              <a:endParaRPr>
                <a:solidFill>
                  <a:srgbClr val="FFFFFF"/>
                </a:solidFill>
              </a:endParaRPr>
            </a:p>
            <a:p>
              <a:pPr marL="0" lvl="0" indent="0" algn="ctr" rtl="0">
                <a:lnSpc>
                  <a:spcPct val="115000"/>
                </a:lnSpc>
                <a:spcBef>
                  <a:spcPts val="0"/>
                </a:spcBef>
                <a:spcAft>
                  <a:spcPts val="0"/>
                </a:spcAft>
                <a:buNone/>
              </a:pPr>
              <a:r>
                <a:rPr lang="en" sz="900" b="1">
                  <a:solidFill>
                    <a:srgbClr val="FFFFFF"/>
                  </a:solidFill>
                </a:rPr>
                <a:t>用Python、SQL进行分析、</a:t>
              </a:r>
              <a:endParaRPr sz="900" b="1">
                <a:solidFill>
                  <a:srgbClr val="FFFFFF"/>
                </a:solidFill>
              </a:endParaRPr>
            </a:p>
            <a:p>
              <a:pPr marL="0" lvl="0" indent="0" algn="ctr" rtl="0">
                <a:lnSpc>
                  <a:spcPct val="115000"/>
                </a:lnSpc>
                <a:spcBef>
                  <a:spcPts val="0"/>
                </a:spcBef>
                <a:spcAft>
                  <a:spcPts val="0"/>
                </a:spcAft>
                <a:buNone/>
              </a:pPr>
              <a:r>
                <a:rPr lang="en" sz="900" b="1">
                  <a:solidFill>
                    <a:srgbClr val="FFFFFF"/>
                  </a:solidFill>
                </a:rPr>
                <a:t>可视化操作</a:t>
              </a:r>
              <a:endParaRPr sz="900" b="1">
                <a:solidFill>
                  <a:srgbClr val="FFFFFF"/>
                </a:solidFill>
              </a:endParaRPr>
            </a:p>
            <a:p>
              <a:pPr marL="0" lvl="0" indent="0" algn="ctr" rtl="0">
                <a:lnSpc>
                  <a:spcPct val="115000"/>
                </a:lnSpc>
                <a:spcBef>
                  <a:spcPts val="0"/>
                </a:spcBef>
                <a:spcAft>
                  <a:spcPts val="0"/>
                </a:spcAft>
                <a:buNone/>
              </a:pPr>
              <a:endParaRPr sz="900"/>
            </a:p>
          </p:txBody>
        </p:sp>
        <p:sp>
          <p:nvSpPr>
            <p:cNvPr id="318" name="Shape 318"/>
            <p:cNvSpPr txBox="1"/>
            <p:nvPr/>
          </p:nvSpPr>
          <p:spPr>
            <a:xfrm>
              <a:off x="5127879" y="3579839"/>
              <a:ext cx="2169032" cy="988024"/>
            </a:xfrm>
            <a:prstGeom prst="rect">
              <a:avLst/>
            </a:prstGeom>
            <a:noFill/>
            <a:ln>
              <a:noFill/>
            </a:ln>
          </p:spPr>
          <p:txBody>
            <a:bodyPr spcFirstLastPara="1" wrap="square" lIns="91425" tIns="91425" rIns="91425" bIns="91425" anchor="t" anchorCtr="0">
              <a:noAutofit/>
            </a:bodyPr>
            <a:lstStyle/>
            <a:p>
              <a:pPr marL="0" lvl="0" indent="0" rtl="0">
                <a:lnSpc>
                  <a:spcPct val="150000"/>
                </a:lnSpc>
                <a:spcBef>
                  <a:spcPts val="0"/>
                </a:spcBef>
                <a:spcAft>
                  <a:spcPts val="0"/>
                </a:spcAft>
                <a:buNone/>
              </a:pPr>
              <a:r>
                <a:rPr lang="en" sz="1200" b="1">
                  <a:solidFill>
                    <a:srgbClr val="02B3E4"/>
                  </a:solidFill>
                </a:rPr>
                <a:t>实战项目</a:t>
              </a:r>
              <a:endParaRPr sz="1200" b="1">
                <a:solidFill>
                  <a:srgbClr val="02B3E4"/>
                </a:solidFill>
              </a:endParaRPr>
            </a:p>
            <a:p>
              <a:pPr marL="0" lvl="0" indent="0" algn="ctr" rtl="0">
                <a:lnSpc>
                  <a:spcPct val="150000"/>
                </a:lnSpc>
                <a:spcBef>
                  <a:spcPts val="0"/>
                </a:spcBef>
                <a:spcAft>
                  <a:spcPts val="0"/>
                </a:spcAft>
                <a:buNone/>
              </a:pPr>
              <a:r>
                <a:rPr lang="en" sz="1200" b="1"/>
                <a:t>清洗和分析数据</a:t>
              </a:r>
              <a:endParaRPr sz="1200" b="1"/>
            </a:p>
            <a:p>
              <a:pPr marL="0" lvl="0" indent="0" rtl="0">
                <a:lnSpc>
                  <a:spcPct val="150000"/>
                </a:lnSpc>
                <a:spcBef>
                  <a:spcPts val="0"/>
                </a:spcBef>
                <a:spcAft>
                  <a:spcPts val="0"/>
                </a:spcAft>
                <a:buNone/>
              </a:pPr>
              <a:r>
                <a:rPr lang="en" sz="1000">
                  <a:highlight>
                    <a:srgbClr val="FFFFFF"/>
                  </a:highlight>
                  <a:latin typeface="Open Sans"/>
                  <a:ea typeface="Open Sans"/>
                  <a:cs typeface="Open Sans"/>
                  <a:sym typeface="Open Sans"/>
                </a:rPr>
                <a:t>你将使用Python收集不同来源的数据，评估其质量和整洁度进行清晰，用Python、R分析。</a:t>
              </a:r>
              <a:endParaRPr sz="1000">
                <a:highlight>
                  <a:srgbClr val="FFFFFF"/>
                </a:highlight>
                <a:latin typeface="Open Sans"/>
                <a:ea typeface="Open Sans"/>
                <a:cs typeface="Open Sans"/>
                <a:sym typeface="Open Sans"/>
              </a:endParaRPr>
            </a:p>
          </p:txBody>
        </p:sp>
        <p:pic>
          <p:nvPicPr>
            <p:cNvPr id="319" name="Shape 319"/>
            <p:cNvPicPr preferRelativeResize="0"/>
            <p:nvPr/>
          </p:nvPicPr>
          <p:blipFill>
            <a:blip r:embed="rId4">
              <a:alphaModFix/>
            </a:blip>
            <a:stretch>
              <a:fillRect/>
            </a:stretch>
          </p:blipFill>
          <p:spPr>
            <a:xfrm>
              <a:off x="5189796" y="2260925"/>
              <a:ext cx="2020575" cy="1381125"/>
            </a:xfrm>
            <a:prstGeom prst="rect">
              <a:avLst/>
            </a:prstGeom>
            <a:noFill/>
            <a:ln>
              <a:noFill/>
            </a:ln>
          </p:spPr>
        </p:pic>
      </p:grpSp>
      <p:grpSp>
        <p:nvGrpSpPr>
          <p:cNvPr id="320" name="Shape 320"/>
          <p:cNvGrpSpPr/>
          <p:nvPr/>
        </p:nvGrpSpPr>
        <p:grpSpPr>
          <a:xfrm>
            <a:off x="4587679" y="1538858"/>
            <a:ext cx="2169000" cy="3333600"/>
            <a:chOff x="1324704" y="1538908"/>
            <a:chExt cx="2169000" cy="3333600"/>
          </a:xfrm>
        </p:grpSpPr>
        <p:sp>
          <p:nvSpPr>
            <p:cNvPr id="321" name="Shape 321"/>
            <p:cNvSpPr/>
            <p:nvPr/>
          </p:nvSpPr>
          <p:spPr>
            <a:xfrm>
              <a:off x="1382291" y="1538908"/>
              <a:ext cx="2044200" cy="3333600"/>
            </a:xfrm>
            <a:prstGeom prst="rect">
              <a:avLst/>
            </a:prstGeom>
            <a:solidFill>
              <a:srgbClr val="FFFFFF"/>
            </a:solidFill>
            <a:ln w="9525" cap="flat" cmpd="sng">
              <a:solidFill>
                <a:srgbClr val="02B3E4"/>
              </a:solidFill>
              <a:prstDash val="dash"/>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22" name="Shape 322"/>
            <p:cNvSpPr txBox="1"/>
            <p:nvPr/>
          </p:nvSpPr>
          <p:spPr>
            <a:xfrm>
              <a:off x="1382221" y="1548687"/>
              <a:ext cx="2044200" cy="704400"/>
            </a:xfrm>
            <a:prstGeom prst="rect">
              <a:avLst/>
            </a:prstGeom>
            <a:solidFill>
              <a:srgbClr val="02B3E4"/>
            </a:solid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a:solidFill>
                    <a:srgbClr val="FFFFFF"/>
                  </a:solidFill>
                </a:rPr>
                <a:t>R语言</a:t>
              </a:r>
              <a:endParaRPr>
                <a:solidFill>
                  <a:srgbClr val="FFFFFF"/>
                </a:solidFill>
              </a:endParaRPr>
            </a:p>
            <a:p>
              <a:pPr marL="0" lvl="0" indent="0" algn="ctr" rtl="0">
                <a:lnSpc>
                  <a:spcPct val="115000"/>
                </a:lnSpc>
                <a:spcBef>
                  <a:spcPts val="0"/>
                </a:spcBef>
                <a:spcAft>
                  <a:spcPts val="0"/>
                </a:spcAft>
                <a:buNone/>
              </a:pPr>
              <a:r>
                <a:rPr lang="en" sz="1000" b="1">
                  <a:solidFill>
                    <a:srgbClr val="FFFFFF"/>
                  </a:solidFill>
                </a:rPr>
                <a:t>学习更高阶数据分析技巧</a:t>
              </a:r>
              <a:endParaRPr sz="1000" b="1">
                <a:solidFill>
                  <a:srgbClr val="FFFFFF"/>
                </a:solidFill>
              </a:endParaRPr>
            </a:p>
            <a:p>
              <a:pPr marL="0" lvl="0" indent="0" algn="ctr" rtl="0">
                <a:lnSpc>
                  <a:spcPct val="115000"/>
                </a:lnSpc>
                <a:spcBef>
                  <a:spcPts val="0"/>
                </a:spcBef>
                <a:spcAft>
                  <a:spcPts val="0"/>
                </a:spcAft>
                <a:buNone/>
              </a:pPr>
              <a:endParaRPr/>
            </a:p>
          </p:txBody>
        </p:sp>
        <p:sp>
          <p:nvSpPr>
            <p:cNvPr id="323" name="Shape 323"/>
            <p:cNvSpPr txBox="1"/>
            <p:nvPr/>
          </p:nvSpPr>
          <p:spPr>
            <a:xfrm>
              <a:off x="1324704" y="3579839"/>
              <a:ext cx="2169000" cy="987900"/>
            </a:xfrm>
            <a:prstGeom prst="rect">
              <a:avLst/>
            </a:prstGeom>
            <a:noFill/>
            <a:ln>
              <a:noFill/>
            </a:ln>
          </p:spPr>
          <p:txBody>
            <a:bodyPr spcFirstLastPara="1" wrap="square" lIns="91425" tIns="91425" rIns="91425" bIns="91425" anchor="t" anchorCtr="0">
              <a:noAutofit/>
            </a:bodyPr>
            <a:lstStyle/>
            <a:p>
              <a:pPr marL="0" lvl="0" indent="0" rtl="0">
                <a:lnSpc>
                  <a:spcPct val="150000"/>
                </a:lnSpc>
                <a:spcBef>
                  <a:spcPts val="0"/>
                </a:spcBef>
                <a:spcAft>
                  <a:spcPts val="0"/>
                </a:spcAft>
                <a:buNone/>
              </a:pPr>
              <a:r>
                <a:rPr lang="en" sz="1200" b="1">
                  <a:solidFill>
                    <a:srgbClr val="02B3E4"/>
                  </a:solidFill>
                </a:rPr>
                <a:t>实战项目</a:t>
              </a:r>
              <a:endParaRPr sz="1200" b="1">
                <a:solidFill>
                  <a:srgbClr val="02B3E4"/>
                </a:solidFill>
              </a:endParaRPr>
            </a:p>
            <a:p>
              <a:pPr marL="0" lvl="0" indent="0" algn="ctr" rtl="0">
                <a:lnSpc>
                  <a:spcPct val="150000"/>
                </a:lnSpc>
                <a:spcBef>
                  <a:spcPts val="0"/>
                </a:spcBef>
                <a:spcAft>
                  <a:spcPts val="0"/>
                </a:spcAft>
                <a:buNone/>
              </a:pPr>
              <a:r>
                <a:rPr lang="en" sz="1200" b="1"/>
                <a:t>探索和总结数据</a:t>
              </a:r>
              <a:endParaRPr sz="1200" b="1"/>
            </a:p>
            <a:p>
              <a:pPr marL="0" lvl="0" indent="0" rtl="0">
                <a:lnSpc>
                  <a:spcPct val="150000"/>
                </a:lnSpc>
                <a:spcBef>
                  <a:spcPts val="0"/>
                </a:spcBef>
                <a:spcAft>
                  <a:spcPts val="0"/>
                </a:spcAft>
                <a:buNone/>
              </a:pPr>
              <a:r>
                <a:rPr lang="en" sz="1000">
                  <a:highlight>
                    <a:srgbClr val="FFFFFF"/>
                  </a:highlight>
                  <a:latin typeface="Open Sans"/>
                  <a:ea typeface="Open Sans"/>
                  <a:cs typeface="Open Sans"/>
                  <a:sym typeface="Open Sans"/>
                </a:rPr>
                <a:t>  你将选择一个原始数据集，使用R和探索性数据分析技巧探索某一数据集的分布、特性、异常值。</a:t>
              </a:r>
              <a:endParaRPr sz="1000"/>
            </a:p>
          </p:txBody>
        </p:sp>
        <p:pic>
          <p:nvPicPr>
            <p:cNvPr id="324" name="Shape 324"/>
            <p:cNvPicPr preferRelativeResize="0"/>
            <p:nvPr/>
          </p:nvPicPr>
          <p:blipFill>
            <a:blip r:embed="rId5">
              <a:alphaModFix/>
            </a:blip>
            <a:stretch>
              <a:fillRect/>
            </a:stretch>
          </p:blipFill>
          <p:spPr>
            <a:xfrm>
              <a:off x="1386100" y="2199250"/>
              <a:ext cx="2020575" cy="1409775"/>
            </a:xfrm>
            <a:prstGeom prst="rect">
              <a:avLst/>
            </a:prstGeom>
            <a:noFill/>
            <a:ln>
              <a:noFill/>
            </a:ln>
          </p:spPr>
        </p:pic>
      </p:grpSp>
      <p:grpSp>
        <p:nvGrpSpPr>
          <p:cNvPr id="325" name="Shape 325"/>
          <p:cNvGrpSpPr/>
          <p:nvPr/>
        </p:nvGrpSpPr>
        <p:grpSpPr>
          <a:xfrm>
            <a:off x="6790654" y="1538858"/>
            <a:ext cx="2169000" cy="3333600"/>
            <a:chOff x="5127879" y="1538908"/>
            <a:chExt cx="2169000" cy="3333600"/>
          </a:xfrm>
        </p:grpSpPr>
        <p:sp>
          <p:nvSpPr>
            <p:cNvPr id="326" name="Shape 326"/>
            <p:cNvSpPr/>
            <p:nvPr/>
          </p:nvSpPr>
          <p:spPr>
            <a:xfrm>
              <a:off x="5185466" y="1538908"/>
              <a:ext cx="2044200" cy="3333600"/>
            </a:xfrm>
            <a:prstGeom prst="rect">
              <a:avLst/>
            </a:prstGeom>
            <a:solidFill>
              <a:srgbClr val="FFFFFF"/>
            </a:solidFill>
            <a:ln w="9525" cap="flat" cmpd="sng">
              <a:solidFill>
                <a:srgbClr val="02B3E4"/>
              </a:solidFill>
              <a:prstDash val="dash"/>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27" name="Shape 327"/>
            <p:cNvSpPr txBox="1"/>
            <p:nvPr/>
          </p:nvSpPr>
          <p:spPr>
            <a:xfrm>
              <a:off x="5185396" y="1548687"/>
              <a:ext cx="2044200" cy="704400"/>
            </a:xfrm>
            <a:prstGeom prst="rect">
              <a:avLst/>
            </a:prstGeom>
            <a:solidFill>
              <a:srgbClr val="02B3E4"/>
            </a:solid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a:solidFill>
                    <a:srgbClr val="FFFFFF"/>
                  </a:solidFill>
                </a:rPr>
                <a:t>Tableau</a:t>
              </a:r>
              <a:endParaRPr>
                <a:solidFill>
                  <a:srgbClr val="FFFFFF"/>
                </a:solidFill>
              </a:endParaRPr>
            </a:p>
            <a:p>
              <a:pPr marL="0" lvl="0" indent="0" algn="ctr" rtl="0">
                <a:lnSpc>
                  <a:spcPct val="115000"/>
                </a:lnSpc>
                <a:spcBef>
                  <a:spcPts val="0"/>
                </a:spcBef>
                <a:spcAft>
                  <a:spcPts val="0"/>
                </a:spcAft>
                <a:buNone/>
              </a:pPr>
              <a:r>
                <a:rPr lang="en" sz="900" b="1">
                  <a:solidFill>
                    <a:srgbClr val="FFFFFF"/>
                  </a:solidFill>
                </a:rPr>
                <a:t>学习视觉编码达到有效沟通</a:t>
              </a:r>
              <a:endParaRPr sz="900" b="1">
                <a:solidFill>
                  <a:srgbClr val="FFFFFF"/>
                </a:solidFill>
              </a:endParaRPr>
            </a:p>
            <a:p>
              <a:pPr marL="0" lvl="0" indent="0" algn="ctr" rtl="0">
                <a:lnSpc>
                  <a:spcPct val="115000"/>
                </a:lnSpc>
                <a:spcBef>
                  <a:spcPts val="0"/>
                </a:spcBef>
                <a:spcAft>
                  <a:spcPts val="0"/>
                </a:spcAft>
                <a:buNone/>
              </a:pPr>
              <a:endParaRPr sz="900"/>
            </a:p>
          </p:txBody>
        </p:sp>
        <p:sp>
          <p:nvSpPr>
            <p:cNvPr id="328" name="Shape 328"/>
            <p:cNvSpPr txBox="1"/>
            <p:nvPr/>
          </p:nvSpPr>
          <p:spPr>
            <a:xfrm>
              <a:off x="5127879" y="3579839"/>
              <a:ext cx="2169000" cy="987900"/>
            </a:xfrm>
            <a:prstGeom prst="rect">
              <a:avLst/>
            </a:prstGeom>
            <a:noFill/>
            <a:ln>
              <a:noFill/>
            </a:ln>
          </p:spPr>
          <p:txBody>
            <a:bodyPr spcFirstLastPara="1" wrap="square" lIns="91425" tIns="91425" rIns="91425" bIns="91425" anchor="t" anchorCtr="0">
              <a:noAutofit/>
            </a:bodyPr>
            <a:lstStyle/>
            <a:p>
              <a:pPr marL="0" lvl="0" indent="0" rtl="0">
                <a:lnSpc>
                  <a:spcPct val="150000"/>
                </a:lnSpc>
                <a:spcBef>
                  <a:spcPts val="0"/>
                </a:spcBef>
                <a:spcAft>
                  <a:spcPts val="0"/>
                </a:spcAft>
                <a:buNone/>
              </a:pPr>
              <a:r>
                <a:rPr lang="en" sz="1200" b="1">
                  <a:solidFill>
                    <a:srgbClr val="02B3E4"/>
                  </a:solidFill>
                </a:rPr>
                <a:t>实战项目</a:t>
              </a:r>
              <a:endParaRPr sz="1200" b="1">
                <a:solidFill>
                  <a:srgbClr val="02B3E4"/>
                </a:solidFill>
              </a:endParaRPr>
            </a:p>
            <a:p>
              <a:pPr marL="0" lvl="0" indent="0" algn="ctr" rtl="0">
                <a:lnSpc>
                  <a:spcPct val="150000"/>
                </a:lnSpc>
                <a:spcBef>
                  <a:spcPts val="0"/>
                </a:spcBef>
                <a:spcAft>
                  <a:spcPts val="0"/>
                </a:spcAft>
                <a:buNone/>
              </a:pPr>
              <a:r>
                <a:rPr lang="en" sz="1200" b="1"/>
                <a:t>创建Tableau故事</a:t>
              </a:r>
              <a:endParaRPr sz="1200" b="1"/>
            </a:p>
            <a:p>
              <a:pPr marL="0" lvl="0" indent="0" rtl="0">
                <a:lnSpc>
                  <a:spcPct val="150000"/>
                </a:lnSpc>
                <a:spcBef>
                  <a:spcPts val="0"/>
                </a:spcBef>
                <a:spcAft>
                  <a:spcPts val="0"/>
                </a:spcAft>
                <a:buNone/>
              </a:pPr>
              <a:r>
                <a:rPr lang="en" sz="1000">
                  <a:highlight>
                    <a:srgbClr val="FFFFFF"/>
                  </a:highlight>
                  <a:latin typeface="Open Sans"/>
                  <a:ea typeface="Open Sans"/>
                  <a:cs typeface="Open Sans"/>
                  <a:sym typeface="Open Sans"/>
                </a:rPr>
                <a:t>你将运用Tableau，将数据集中包括的故事或数据的趋势和模式可视化处理，实现视觉编码。</a:t>
              </a:r>
              <a:endParaRPr sz="1000">
                <a:highlight>
                  <a:srgbClr val="FFFFFF"/>
                </a:highlight>
                <a:latin typeface="Open Sans"/>
                <a:ea typeface="Open Sans"/>
                <a:cs typeface="Open Sans"/>
                <a:sym typeface="Open Sans"/>
              </a:endParaRPr>
            </a:p>
          </p:txBody>
        </p:sp>
        <p:pic>
          <p:nvPicPr>
            <p:cNvPr id="329" name="Shape 329"/>
            <p:cNvPicPr preferRelativeResize="0"/>
            <p:nvPr/>
          </p:nvPicPr>
          <p:blipFill>
            <a:blip r:embed="rId6">
              <a:alphaModFix/>
            </a:blip>
            <a:stretch>
              <a:fillRect/>
            </a:stretch>
          </p:blipFill>
          <p:spPr>
            <a:xfrm>
              <a:off x="5212496" y="2237425"/>
              <a:ext cx="2020575" cy="1371600"/>
            </a:xfrm>
            <a:prstGeom prst="rect">
              <a:avLst/>
            </a:prstGeom>
            <a:noFill/>
            <a:ln>
              <a:noFill/>
            </a:ln>
          </p:spPr>
        </p:pic>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Shape 334"/>
          <p:cNvSpPr txBox="1">
            <a:spLocks noGrp="1"/>
          </p:cNvSpPr>
          <p:nvPr>
            <p:ph type="title"/>
          </p:nvPr>
        </p:nvSpPr>
        <p:spPr>
          <a:xfrm>
            <a:off x="603450" y="140525"/>
            <a:ext cx="6155700" cy="572700"/>
          </a:xfrm>
          <a:prstGeom prst="rect">
            <a:avLst/>
          </a:prstGeom>
        </p:spPr>
        <p:txBody>
          <a:bodyPr spcFirstLastPara="1" wrap="square" lIns="91425" tIns="91425" rIns="91425" bIns="91425" anchor="ctr" anchorCtr="0">
            <a:noAutofit/>
          </a:bodyPr>
          <a:lstStyle/>
          <a:p>
            <a:pPr marL="457200" lvl="0" indent="-342900" rtl="0">
              <a:spcBef>
                <a:spcPts val="0"/>
              </a:spcBef>
              <a:spcAft>
                <a:spcPts val="0"/>
              </a:spcAft>
              <a:buClr>
                <a:schemeClr val="dk1"/>
              </a:buClr>
              <a:buSzPts val="1800"/>
              <a:buChar char="●"/>
            </a:pPr>
            <a:r>
              <a:rPr lang="en" sz="1800">
                <a:solidFill>
                  <a:schemeClr val="dk1"/>
                </a:solidFill>
              </a:rPr>
              <a:t>普通班 VS VIP晋升班</a:t>
            </a:r>
            <a:endParaRPr sz="1800"/>
          </a:p>
        </p:txBody>
      </p:sp>
      <p:sp>
        <p:nvSpPr>
          <p:cNvPr id="335" name="Shape 335"/>
          <p:cNvSpPr txBox="1"/>
          <p:nvPr/>
        </p:nvSpPr>
        <p:spPr>
          <a:xfrm>
            <a:off x="1104150" y="1345625"/>
            <a:ext cx="2873400" cy="3650400"/>
          </a:xfrm>
          <a:prstGeom prst="rect">
            <a:avLst/>
          </a:prstGeom>
          <a:solidFill>
            <a:srgbClr val="FFFFFF"/>
          </a:solidFill>
          <a:ln w="9525" cap="flat" cmpd="sng">
            <a:solidFill>
              <a:srgbClr val="434343"/>
            </a:solidFill>
            <a:prstDash val="dash"/>
            <a:round/>
            <a:headEnd type="none" w="sm" len="sm"/>
            <a:tailEnd type="none" w="sm" len="sm"/>
          </a:ln>
        </p:spPr>
        <p:txBody>
          <a:bodyPr spcFirstLastPara="1" wrap="square" lIns="91425" tIns="91425" rIns="91425" bIns="91425" anchor="t" anchorCtr="0">
            <a:noAutofit/>
          </a:bodyPr>
          <a:lstStyle/>
          <a:p>
            <a:pPr marL="0" lvl="0" indent="0" algn="ctr" rtl="0">
              <a:lnSpc>
                <a:spcPct val="150000"/>
              </a:lnSpc>
              <a:spcBef>
                <a:spcPts val="0"/>
              </a:spcBef>
              <a:spcAft>
                <a:spcPts val="0"/>
              </a:spcAft>
              <a:buNone/>
            </a:pPr>
            <a:r>
              <a:rPr lang="en" sz="1200" b="1"/>
              <a:t>学习内容</a:t>
            </a:r>
            <a:endParaRPr sz="1200" b="1"/>
          </a:p>
          <a:p>
            <a:pPr marL="0" lvl="0" indent="0" algn="ctr" rtl="0">
              <a:lnSpc>
                <a:spcPct val="150000"/>
              </a:lnSpc>
              <a:spcBef>
                <a:spcPts val="0"/>
              </a:spcBef>
              <a:spcAft>
                <a:spcPts val="0"/>
              </a:spcAft>
              <a:buNone/>
            </a:pPr>
            <a:endParaRPr sz="1200"/>
          </a:p>
          <a:p>
            <a:pPr marL="0" lvl="0" indent="0" rtl="0">
              <a:lnSpc>
                <a:spcPct val="150000"/>
              </a:lnSpc>
              <a:spcBef>
                <a:spcPts val="0"/>
              </a:spcBef>
              <a:spcAft>
                <a:spcPts val="0"/>
              </a:spcAft>
              <a:buNone/>
            </a:pPr>
            <a:r>
              <a:rPr lang="en" sz="1200"/>
              <a:t>14 周深入学习Python、R语言、Tableau等工具，毕业后可胜任数据分析师岗位。</a:t>
            </a:r>
            <a:endParaRPr sz="1200"/>
          </a:p>
          <a:p>
            <a:pPr marL="457200" lvl="0" indent="-304800" rtl="0">
              <a:lnSpc>
                <a:spcPct val="150000"/>
              </a:lnSpc>
              <a:spcBef>
                <a:spcPts val="0"/>
              </a:spcBef>
              <a:spcAft>
                <a:spcPts val="0"/>
              </a:spcAft>
              <a:buClr>
                <a:schemeClr val="dk1"/>
              </a:buClr>
              <a:buSzPts val="1200"/>
              <a:buChar char="●"/>
            </a:pPr>
            <a:r>
              <a:rPr lang="en" sz="1200">
                <a:solidFill>
                  <a:schemeClr val="dk1"/>
                </a:solidFill>
                <a:highlight>
                  <a:schemeClr val="lt1"/>
                </a:highlight>
              </a:rPr>
              <a:t>使用Python进行数据分析</a:t>
            </a:r>
            <a:endParaRPr sz="1200">
              <a:solidFill>
                <a:schemeClr val="dk1"/>
              </a:solidFill>
              <a:highlight>
                <a:schemeClr val="lt1"/>
              </a:highlight>
            </a:endParaRPr>
          </a:p>
          <a:p>
            <a:pPr marL="457200" lvl="0" indent="-304800" rtl="0">
              <a:lnSpc>
                <a:spcPct val="150000"/>
              </a:lnSpc>
              <a:spcBef>
                <a:spcPts val="0"/>
              </a:spcBef>
              <a:spcAft>
                <a:spcPts val="0"/>
              </a:spcAft>
              <a:buClr>
                <a:schemeClr val="dk1"/>
              </a:buClr>
              <a:buSzPts val="1200"/>
              <a:buChar char="●"/>
            </a:pPr>
            <a:r>
              <a:rPr lang="en" sz="1200">
                <a:solidFill>
                  <a:schemeClr val="dk1"/>
                </a:solidFill>
                <a:highlight>
                  <a:schemeClr val="lt1"/>
                </a:highlight>
              </a:rPr>
              <a:t>使用统计学验证应用中的假设</a:t>
            </a:r>
            <a:endParaRPr sz="1200">
              <a:solidFill>
                <a:schemeClr val="dk1"/>
              </a:solidFill>
              <a:highlight>
                <a:schemeClr val="lt1"/>
              </a:highlight>
            </a:endParaRPr>
          </a:p>
          <a:p>
            <a:pPr marL="457200" lvl="0" indent="-304800" rtl="0">
              <a:lnSpc>
                <a:spcPct val="150000"/>
              </a:lnSpc>
              <a:spcBef>
                <a:spcPts val="0"/>
              </a:spcBef>
              <a:spcAft>
                <a:spcPts val="0"/>
              </a:spcAft>
              <a:buClr>
                <a:schemeClr val="dk1"/>
              </a:buClr>
              <a:buSzPts val="1200"/>
              <a:buChar char="●"/>
            </a:pPr>
            <a:r>
              <a:rPr lang="en" sz="1200">
                <a:solidFill>
                  <a:schemeClr val="dk1"/>
                </a:solidFill>
                <a:highlight>
                  <a:schemeClr val="lt1"/>
                </a:highlight>
              </a:rPr>
              <a:t>使用Python做数据清洗</a:t>
            </a:r>
            <a:endParaRPr sz="1200">
              <a:solidFill>
                <a:schemeClr val="dk1"/>
              </a:solidFill>
              <a:highlight>
                <a:schemeClr val="lt1"/>
              </a:highlight>
            </a:endParaRPr>
          </a:p>
          <a:p>
            <a:pPr marL="457200" lvl="0" indent="-304800" rtl="0">
              <a:lnSpc>
                <a:spcPct val="150000"/>
              </a:lnSpc>
              <a:spcBef>
                <a:spcPts val="0"/>
              </a:spcBef>
              <a:spcAft>
                <a:spcPts val="0"/>
              </a:spcAft>
              <a:buClr>
                <a:schemeClr val="dk1"/>
              </a:buClr>
              <a:buSzPts val="1200"/>
              <a:buChar char="●"/>
            </a:pPr>
            <a:r>
              <a:rPr lang="en" sz="1200">
                <a:solidFill>
                  <a:schemeClr val="dk1"/>
                </a:solidFill>
                <a:highlight>
                  <a:schemeClr val="lt1"/>
                </a:highlight>
              </a:rPr>
              <a:t>使用R做探索性数据分析</a:t>
            </a:r>
            <a:endParaRPr sz="1200">
              <a:solidFill>
                <a:schemeClr val="dk1"/>
              </a:solidFill>
              <a:highlight>
                <a:schemeClr val="lt1"/>
              </a:highlight>
            </a:endParaRPr>
          </a:p>
          <a:p>
            <a:pPr marL="457200" lvl="0" indent="-304800" rtl="0">
              <a:lnSpc>
                <a:spcPct val="150000"/>
              </a:lnSpc>
              <a:spcBef>
                <a:spcPts val="0"/>
              </a:spcBef>
              <a:spcAft>
                <a:spcPts val="0"/>
              </a:spcAft>
              <a:buClr>
                <a:schemeClr val="dk1"/>
              </a:buClr>
              <a:buSzPts val="1200"/>
              <a:buChar char="●"/>
            </a:pPr>
            <a:r>
              <a:rPr lang="en" sz="1200">
                <a:solidFill>
                  <a:schemeClr val="dk1"/>
                </a:solidFill>
                <a:highlight>
                  <a:schemeClr val="lt1"/>
                </a:highlight>
              </a:rPr>
              <a:t>使用Tableau实现数据可视化</a:t>
            </a:r>
            <a:endParaRPr sz="1200"/>
          </a:p>
          <a:p>
            <a:pPr marL="0" lvl="0" indent="0" rtl="0">
              <a:lnSpc>
                <a:spcPct val="150000"/>
              </a:lnSpc>
              <a:spcBef>
                <a:spcPts val="0"/>
              </a:spcBef>
              <a:spcAft>
                <a:spcPts val="0"/>
              </a:spcAft>
              <a:buNone/>
            </a:pPr>
            <a:endParaRPr sz="1200"/>
          </a:p>
        </p:txBody>
      </p:sp>
      <p:sp>
        <p:nvSpPr>
          <p:cNvPr id="336" name="Shape 336"/>
          <p:cNvSpPr txBox="1"/>
          <p:nvPr/>
        </p:nvSpPr>
        <p:spPr>
          <a:xfrm>
            <a:off x="4191000" y="1345625"/>
            <a:ext cx="2921700" cy="3650400"/>
          </a:xfrm>
          <a:prstGeom prst="rect">
            <a:avLst/>
          </a:prstGeom>
          <a:solidFill>
            <a:srgbClr val="FFFFFF"/>
          </a:solidFill>
          <a:ln w="9525" cap="flat" cmpd="sng">
            <a:solidFill>
              <a:srgbClr val="02B3E4"/>
            </a:solidFill>
            <a:prstDash val="dash"/>
            <a:round/>
            <a:headEnd type="none" w="sm" len="sm"/>
            <a:tailEnd type="none" w="sm" len="sm"/>
          </a:ln>
        </p:spPr>
        <p:txBody>
          <a:bodyPr spcFirstLastPara="1" wrap="square" lIns="91425" tIns="91425" rIns="91425" bIns="91425" anchor="t" anchorCtr="0">
            <a:noAutofit/>
          </a:bodyPr>
          <a:lstStyle/>
          <a:p>
            <a:pPr marL="0" lvl="0" indent="0" algn="ctr" rtl="0">
              <a:lnSpc>
                <a:spcPct val="150000"/>
              </a:lnSpc>
              <a:spcBef>
                <a:spcPts val="0"/>
              </a:spcBef>
              <a:spcAft>
                <a:spcPts val="0"/>
              </a:spcAft>
              <a:buNone/>
            </a:pPr>
            <a:r>
              <a:rPr lang="en" sz="1200" b="1"/>
              <a:t>学习内容</a:t>
            </a:r>
            <a:endParaRPr sz="1200" b="1"/>
          </a:p>
          <a:p>
            <a:pPr marL="0" lvl="0" indent="0" rtl="0">
              <a:lnSpc>
                <a:spcPct val="150000"/>
              </a:lnSpc>
              <a:spcBef>
                <a:spcPts val="0"/>
              </a:spcBef>
              <a:spcAft>
                <a:spcPts val="0"/>
              </a:spcAft>
              <a:buNone/>
            </a:pPr>
            <a:r>
              <a:rPr lang="en" sz="1200" b="1">
                <a:solidFill>
                  <a:srgbClr val="02B3E4"/>
                </a:solidFill>
              </a:rPr>
              <a:t>在普通班基础上，</a:t>
            </a:r>
            <a:r>
              <a:rPr lang="en" sz="1200"/>
              <a:t>在进阶课程的基础上，加入</a:t>
            </a:r>
            <a:r>
              <a:rPr lang="en" sz="1200" b="1">
                <a:solidFill>
                  <a:srgbClr val="02B3E4"/>
                </a:solidFill>
              </a:rPr>
              <a:t>8周特色职业发展课程内容</a:t>
            </a:r>
            <a:r>
              <a:rPr lang="en" sz="1200"/>
              <a:t>，并提供助教全程、1对1模拟面试、职业发展等专属服务。</a:t>
            </a:r>
            <a:endParaRPr sz="1200"/>
          </a:p>
          <a:p>
            <a:pPr marL="0" lvl="0" indent="0" rtl="0">
              <a:lnSpc>
                <a:spcPct val="150000"/>
              </a:lnSpc>
              <a:spcBef>
                <a:spcPts val="0"/>
              </a:spcBef>
              <a:spcAft>
                <a:spcPts val="0"/>
              </a:spcAft>
              <a:buClr>
                <a:schemeClr val="dk1"/>
              </a:buClr>
              <a:buSzPts val="1100"/>
              <a:buFont typeface="Arial"/>
              <a:buNone/>
            </a:pPr>
            <a:r>
              <a:rPr lang="en" sz="1200" b="1">
                <a:solidFill>
                  <a:srgbClr val="02B3E4"/>
                </a:solidFill>
              </a:rPr>
              <a:t>除了普通班所有学习内容还可获得：</a:t>
            </a:r>
            <a:endParaRPr sz="1200" b="1">
              <a:solidFill>
                <a:srgbClr val="02B3E4"/>
              </a:solidFill>
            </a:endParaRPr>
          </a:p>
          <a:p>
            <a:pPr marL="457200" lvl="0" indent="-304800" rtl="0">
              <a:lnSpc>
                <a:spcPct val="150000"/>
              </a:lnSpc>
              <a:spcBef>
                <a:spcPts val="0"/>
              </a:spcBef>
              <a:spcAft>
                <a:spcPts val="0"/>
              </a:spcAft>
              <a:buClr>
                <a:schemeClr val="dk1"/>
              </a:buClr>
              <a:buSzPts val="1200"/>
              <a:buChar char="●"/>
            </a:pPr>
            <a:r>
              <a:rPr lang="en" sz="1200">
                <a:solidFill>
                  <a:schemeClr val="dk1"/>
                </a:solidFill>
              </a:rPr>
              <a:t>GitHub个人档案的优化</a:t>
            </a:r>
            <a:endParaRPr sz="1200">
              <a:solidFill>
                <a:schemeClr val="dk1"/>
              </a:solidFill>
            </a:endParaRPr>
          </a:p>
          <a:p>
            <a:pPr marL="457200" lvl="0" indent="-304800" rtl="0">
              <a:lnSpc>
                <a:spcPct val="150000"/>
              </a:lnSpc>
              <a:spcBef>
                <a:spcPts val="0"/>
              </a:spcBef>
              <a:spcAft>
                <a:spcPts val="0"/>
              </a:spcAft>
              <a:buClr>
                <a:schemeClr val="dk1"/>
              </a:buClr>
              <a:buSzPts val="1200"/>
              <a:buChar char="●"/>
            </a:pPr>
            <a:r>
              <a:rPr lang="en" sz="1200">
                <a:solidFill>
                  <a:schemeClr val="dk1"/>
                </a:solidFill>
              </a:rPr>
              <a:t>个人品牌的建立与优化</a:t>
            </a:r>
            <a:endParaRPr sz="1200">
              <a:solidFill>
                <a:schemeClr val="dk1"/>
              </a:solidFill>
            </a:endParaRPr>
          </a:p>
          <a:p>
            <a:pPr marL="457200" lvl="0" indent="-304800" rtl="0">
              <a:lnSpc>
                <a:spcPct val="150000"/>
              </a:lnSpc>
              <a:spcBef>
                <a:spcPts val="0"/>
              </a:spcBef>
              <a:spcAft>
                <a:spcPts val="0"/>
              </a:spcAft>
              <a:buClr>
                <a:schemeClr val="dk1"/>
              </a:buClr>
              <a:buSzPts val="1200"/>
              <a:buChar char="●"/>
            </a:pPr>
            <a:r>
              <a:rPr lang="en" sz="1200">
                <a:solidFill>
                  <a:schemeClr val="dk1"/>
                </a:solidFill>
              </a:rPr>
              <a:t>拓展职业人脉</a:t>
            </a:r>
            <a:endParaRPr sz="1200">
              <a:solidFill>
                <a:schemeClr val="dk1"/>
              </a:solidFill>
            </a:endParaRPr>
          </a:p>
          <a:p>
            <a:pPr marL="457200" lvl="0" indent="-304800" rtl="0">
              <a:lnSpc>
                <a:spcPct val="150000"/>
              </a:lnSpc>
              <a:spcBef>
                <a:spcPts val="0"/>
              </a:spcBef>
              <a:spcAft>
                <a:spcPts val="0"/>
              </a:spcAft>
              <a:buClr>
                <a:schemeClr val="dk1"/>
              </a:buClr>
              <a:buSzPts val="1200"/>
              <a:buChar char="●"/>
            </a:pPr>
            <a:r>
              <a:rPr lang="en" sz="1200">
                <a:solidFill>
                  <a:schemeClr val="dk1"/>
                </a:solidFill>
              </a:rPr>
              <a:t>行为导向面试指导</a:t>
            </a:r>
            <a:endParaRPr sz="1200">
              <a:solidFill>
                <a:schemeClr val="dk1"/>
              </a:solidFill>
            </a:endParaRPr>
          </a:p>
          <a:p>
            <a:pPr marL="457200" lvl="0" indent="-304800" rtl="0">
              <a:lnSpc>
                <a:spcPct val="150000"/>
              </a:lnSpc>
              <a:spcBef>
                <a:spcPts val="0"/>
              </a:spcBef>
              <a:spcAft>
                <a:spcPts val="0"/>
              </a:spcAft>
              <a:buClr>
                <a:schemeClr val="dk1"/>
              </a:buClr>
              <a:buSzPts val="1200"/>
              <a:buChar char="●"/>
            </a:pPr>
            <a:r>
              <a:rPr lang="en" sz="1200">
                <a:solidFill>
                  <a:schemeClr val="dk1"/>
                </a:solidFill>
              </a:rPr>
              <a:t>数据分析技术面试指导</a:t>
            </a:r>
            <a:endParaRPr sz="1200"/>
          </a:p>
        </p:txBody>
      </p:sp>
      <p:sp>
        <p:nvSpPr>
          <p:cNvPr id="337" name="Shape 337"/>
          <p:cNvSpPr txBox="1">
            <a:spLocks noGrp="1"/>
          </p:cNvSpPr>
          <p:nvPr>
            <p:ph type="title" idx="2"/>
          </p:nvPr>
        </p:nvSpPr>
        <p:spPr>
          <a:xfrm>
            <a:off x="1104150" y="640375"/>
            <a:ext cx="2921700" cy="621000"/>
          </a:xfrm>
          <a:prstGeom prst="rect">
            <a:avLst/>
          </a:prstGeom>
          <a:solidFill>
            <a:srgbClr val="FFFFFF"/>
          </a:solidFill>
          <a:ln w="9525" cap="flat" cmpd="sng">
            <a:solidFill>
              <a:srgbClr val="434343"/>
            </a:solidFill>
            <a:prstDash val="dash"/>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500">
                <a:solidFill>
                  <a:srgbClr val="000000"/>
                </a:solidFill>
              </a:rPr>
              <a:t>普通班   </a:t>
            </a:r>
            <a:r>
              <a:rPr lang="en" sz="1500" b="0">
                <a:solidFill>
                  <a:srgbClr val="000000"/>
                </a:solidFill>
              </a:rPr>
              <a:t>4599元</a:t>
            </a:r>
            <a:endParaRPr sz="1500" b="0">
              <a:solidFill>
                <a:srgbClr val="000000"/>
              </a:solidFill>
            </a:endParaRPr>
          </a:p>
          <a:p>
            <a:pPr marL="0" lvl="0" indent="0" algn="ctr" rtl="0">
              <a:lnSpc>
                <a:spcPct val="115000"/>
              </a:lnSpc>
              <a:spcBef>
                <a:spcPts val="0"/>
              </a:spcBef>
              <a:spcAft>
                <a:spcPts val="0"/>
              </a:spcAft>
              <a:buNone/>
            </a:pPr>
            <a:r>
              <a:rPr lang="en" sz="1100" b="0">
                <a:solidFill>
                  <a:srgbClr val="000000"/>
                </a:solidFill>
              </a:rPr>
              <a:t>仅限 </a:t>
            </a:r>
            <a:r>
              <a:rPr lang="en" sz="1100">
                <a:solidFill>
                  <a:srgbClr val="FF0000"/>
                </a:solidFill>
              </a:rPr>
              <a:t>50</a:t>
            </a:r>
            <a:r>
              <a:rPr lang="en" sz="1100" b="0">
                <a:solidFill>
                  <a:srgbClr val="000000"/>
                </a:solidFill>
              </a:rPr>
              <a:t> 席</a:t>
            </a:r>
            <a:endParaRPr sz="1100" b="0">
              <a:solidFill>
                <a:srgbClr val="000000"/>
              </a:solidFill>
            </a:endParaRPr>
          </a:p>
        </p:txBody>
      </p:sp>
      <p:sp>
        <p:nvSpPr>
          <p:cNvPr id="338" name="Shape 338"/>
          <p:cNvSpPr txBox="1">
            <a:spLocks noGrp="1"/>
          </p:cNvSpPr>
          <p:nvPr>
            <p:ph type="title" idx="2"/>
          </p:nvPr>
        </p:nvSpPr>
        <p:spPr>
          <a:xfrm>
            <a:off x="4191000" y="664525"/>
            <a:ext cx="2921700" cy="572700"/>
          </a:xfrm>
          <a:prstGeom prst="rect">
            <a:avLst/>
          </a:prstGeom>
          <a:solidFill>
            <a:srgbClr val="FFFFFF"/>
          </a:solidFill>
          <a:ln w="9525" cap="flat" cmpd="sng">
            <a:solidFill>
              <a:srgbClr val="02B3E4"/>
            </a:solidFill>
            <a:prstDash val="dash"/>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500">
                <a:solidFill>
                  <a:srgbClr val="000000"/>
                </a:solidFill>
              </a:rPr>
              <a:t>VIP 晋升班   </a:t>
            </a:r>
            <a:r>
              <a:rPr lang="en" sz="1500" b="0">
                <a:solidFill>
                  <a:srgbClr val="000000"/>
                </a:solidFill>
              </a:rPr>
              <a:t>12899元</a:t>
            </a:r>
            <a:endParaRPr sz="1500" b="0">
              <a:solidFill>
                <a:srgbClr val="000000"/>
              </a:solidFill>
            </a:endParaRPr>
          </a:p>
          <a:p>
            <a:pPr marL="0" lvl="0" indent="0" algn="ctr" rtl="0">
              <a:lnSpc>
                <a:spcPct val="115000"/>
              </a:lnSpc>
              <a:spcBef>
                <a:spcPts val="0"/>
              </a:spcBef>
              <a:spcAft>
                <a:spcPts val="0"/>
              </a:spcAft>
              <a:buNone/>
            </a:pPr>
            <a:r>
              <a:rPr lang="en" sz="1100" b="0">
                <a:solidFill>
                  <a:srgbClr val="000000"/>
                </a:solidFill>
              </a:rPr>
              <a:t>仅限 </a:t>
            </a:r>
            <a:r>
              <a:rPr lang="en" sz="1100">
                <a:solidFill>
                  <a:srgbClr val="FF0000"/>
                </a:solidFill>
              </a:rPr>
              <a:t>12 </a:t>
            </a:r>
            <a:r>
              <a:rPr lang="en" sz="1100" b="0">
                <a:solidFill>
                  <a:srgbClr val="000000"/>
                </a:solidFill>
              </a:rPr>
              <a:t>席</a:t>
            </a:r>
            <a:endParaRPr sz="1100" b="0">
              <a:solidFill>
                <a:srgbClr val="000000"/>
              </a:solidFill>
            </a:endParaRPr>
          </a:p>
        </p:txBody>
      </p:sp>
      <p:sp>
        <p:nvSpPr>
          <p:cNvPr id="339" name="Shape 339"/>
          <p:cNvSpPr/>
          <p:nvPr/>
        </p:nvSpPr>
        <p:spPr>
          <a:xfrm>
            <a:off x="7033600" y="1890650"/>
            <a:ext cx="1859100" cy="572700"/>
          </a:xfrm>
          <a:prstGeom prst="wedgeEllipseCallout">
            <a:avLst>
              <a:gd name="adj1" fmla="val -20833"/>
              <a:gd name="adj2" fmla="val 62500"/>
            </a:avLst>
          </a:prstGeom>
          <a:solidFill>
            <a:srgbClr val="02B3E4"/>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rgbClr val="FFFFFF"/>
                </a:solidFill>
              </a:rPr>
              <a:t>快</a:t>
            </a:r>
            <a:r>
              <a:rPr lang="en">
                <a:solidFill>
                  <a:srgbClr val="FFFFFF"/>
                </a:solidFill>
              </a:rPr>
              <a:t>人一步！</a:t>
            </a:r>
            <a:endParaRPr>
              <a:solidFill>
                <a:srgbClr val="FFFFFF"/>
              </a:solidFill>
            </a:endParaRPr>
          </a:p>
        </p:txBody>
      </p:sp>
      <p:sp>
        <p:nvSpPr>
          <p:cNvPr id="340" name="Shape 340"/>
          <p:cNvSpPr/>
          <p:nvPr/>
        </p:nvSpPr>
        <p:spPr>
          <a:xfrm>
            <a:off x="7033600" y="2755275"/>
            <a:ext cx="1859100" cy="572700"/>
          </a:xfrm>
          <a:prstGeom prst="wedgeEllipseCallout">
            <a:avLst>
              <a:gd name="adj1" fmla="val -20833"/>
              <a:gd name="adj2" fmla="val 62500"/>
            </a:avLst>
          </a:prstGeom>
          <a:solidFill>
            <a:srgbClr val="02B3E4"/>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rPr>
              <a:t>拒绝拖延症！</a:t>
            </a:r>
            <a:endParaRPr>
              <a:solidFill>
                <a:srgbClr val="FFFFFF"/>
              </a:solidFill>
            </a:endParaRPr>
          </a:p>
        </p:txBody>
      </p:sp>
      <p:sp>
        <p:nvSpPr>
          <p:cNvPr id="341" name="Shape 341"/>
          <p:cNvSpPr/>
          <p:nvPr/>
        </p:nvSpPr>
        <p:spPr>
          <a:xfrm>
            <a:off x="6940600" y="3660625"/>
            <a:ext cx="2045100" cy="572700"/>
          </a:xfrm>
          <a:prstGeom prst="wedgeEllipseCallout">
            <a:avLst>
              <a:gd name="adj1" fmla="val -20833"/>
              <a:gd name="adj2" fmla="val 62500"/>
            </a:avLst>
          </a:prstGeom>
          <a:solidFill>
            <a:srgbClr val="02B3E4"/>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rPr>
              <a:t>降低沉没成本！</a:t>
            </a:r>
            <a:endParaRPr>
              <a:solidFill>
                <a:srgbClr val="FFFFFF"/>
              </a:solidFill>
            </a:endParaRPr>
          </a:p>
        </p:txBody>
      </p:sp>
      <p:sp>
        <p:nvSpPr>
          <p:cNvPr id="342" name="Shape 342"/>
          <p:cNvSpPr/>
          <p:nvPr/>
        </p:nvSpPr>
        <p:spPr>
          <a:xfrm>
            <a:off x="6487200" y="983250"/>
            <a:ext cx="2591400" cy="572700"/>
          </a:xfrm>
          <a:prstGeom prst="wedgeEllipseCallout">
            <a:avLst>
              <a:gd name="adj1" fmla="val -20833"/>
              <a:gd name="adj2" fmla="val 62500"/>
            </a:avLst>
          </a:prstGeom>
          <a:solidFill>
            <a:srgbClr val="02B3E4"/>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rPr>
              <a:t>额外职业发展课程！</a:t>
            </a:r>
            <a:endParaRPr>
              <a:solidFill>
                <a:srgbClr val="FFFFFF"/>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Shape 150"/>
          <p:cNvSpPr txBox="1">
            <a:spLocks noGrp="1"/>
          </p:cNvSpPr>
          <p:nvPr>
            <p:ph type="ctrTitle"/>
          </p:nvPr>
        </p:nvSpPr>
        <p:spPr>
          <a:xfrm>
            <a:off x="1110875" y="1364250"/>
            <a:ext cx="6372000" cy="13377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en"/>
              <a:t>通关仪式</a:t>
            </a:r>
            <a:endParaRPr/>
          </a:p>
        </p:txBody>
      </p:sp>
      <p:sp>
        <p:nvSpPr>
          <p:cNvPr id="151" name="Shape 151"/>
          <p:cNvSpPr txBox="1">
            <a:spLocks noGrp="1"/>
          </p:cNvSpPr>
          <p:nvPr>
            <p:ph type="subTitle" idx="1"/>
          </p:nvPr>
        </p:nvSpPr>
        <p:spPr>
          <a:xfrm>
            <a:off x="1110875" y="2327850"/>
            <a:ext cx="5453700" cy="7926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数据分析 7 天试学班</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Shape 347"/>
          <p:cNvSpPr txBox="1">
            <a:spLocks noGrp="1"/>
          </p:cNvSpPr>
          <p:nvPr>
            <p:ph type="title"/>
          </p:nvPr>
        </p:nvSpPr>
        <p:spPr>
          <a:xfrm>
            <a:off x="603450" y="140525"/>
            <a:ext cx="6155700" cy="572700"/>
          </a:xfrm>
          <a:prstGeom prst="rect">
            <a:avLst/>
          </a:prstGeom>
        </p:spPr>
        <p:txBody>
          <a:bodyPr spcFirstLastPara="1" wrap="square" lIns="91425" tIns="91425" rIns="91425" bIns="91425" anchor="ctr" anchorCtr="0">
            <a:noAutofit/>
          </a:bodyPr>
          <a:lstStyle/>
          <a:p>
            <a:pPr marL="457200" lvl="0" indent="-342900" rtl="0">
              <a:spcBef>
                <a:spcPts val="0"/>
              </a:spcBef>
              <a:spcAft>
                <a:spcPts val="0"/>
              </a:spcAft>
              <a:buClr>
                <a:schemeClr val="dk1"/>
              </a:buClr>
              <a:buSzPts val="1800"/>
              <a:buChar char="●"/>
            </a:pPr>
            <a:r>
              <a:rPr lang="en" sz="1800">
                <a:solidFill>
                  <a:schemeClr val="dk1"/>
                </a:solidFill>
              </a:rPr>
              <a:t>普通班 VS VIP晋升班</a:t>
            </a:r>
            <a:endParaRPr sz="1800"/>
          </a:p>
        </p:txBody>
      </p:sp>
      <p:sp>
        <p:nvSpPr>
          <p:cNvPr id="348" name="Shape 348"/>
          <p:cNvSpPr txBox="1"/>
          <p:nvPr/>
        </p:nvSpPr>
        <p:spPr>
          <a:xfrm>
            <a:off x="1104150" y="1345625"/>
            <a:ext cx="2873400" cy="3650400"/>
          </a:xfrm>
          <a:prstGeom prst="rect">
            <a:avLst/>
          </a:prstGeom>
          <a:solidFill>
            <a:srgbClr val="FFFFFF"/>
          </a:solidFill>
          <a:ln w="9525" cap="flat" cmpd="sng">
            <a:solidFill>
              <a:srgbClr val="434343"/>
            </a:solidFill>
            <a:prstDash val="dash"/>
            <a:round/>
            <a:headEnd type="none" w="sm" len="sm"/>
            <a:tailEnd type="none" w="sm" len="sm"/>
          </a:ln>
        </p:spPr>
        <p:txBody>
          <a:bodyPr spcFirstLastPara="1" wrap="square" lIns="91425" tIns="91425" rIns="91425" bIns="91425" anchor="t" anchorCtr="0">
            <a:noAutofit/>
          </a:bodyPr>
          <a:lstStyle/>
          <a:p>
            <a:pPr marL="0" lvl="0" indent="0" algn="ctr" rtl="0">
              <a:lnSpc>
                <a:spcPct val="150000"/>
              </a:lnSpc>
              <a:spcBef>
                <a:spcPts val="0"/>
              </a:spcBef>
              <a:spcAft>
                <a:spcPts val="0"/>
              </a:spcAft>
              <a:buNone/>
            </a:pPr>
            <a:r>
              <a:rPr lang="en" sz="1200" b="1"/>
              <a:t>学习服务</a:t>
            </a:r>
            <a:endParaRPr sz="1200" b="1"/>
          </a:p>
          <a:p>
            <a:pPr marL="0" lvl="0" indent="0" algn="ctr" rtl="0">
              <a:lnSpc>
                <a:spcPct val="150000"/>
              </a:lnSpc>
              <a:spcBef>
                <a:spcPts val="0"/>
              </a:spcBef>
              <a:spcAft>
                <a:spcPts val="0"/>
              </a:spcAft>
              <a:buNone/>
            </a:pPr>
            <a:endParaRPr sz="1200"/>
          </a:p>
          <a:p>
            <a:pPr marL="457200" lvl="0" indent="-304800" rtl="0">
              <a:lnSpc>
                <a:spcPct val="150000"/>
              </a:lnSpc>
              <a:spcBef>
                <a:spcPts val="0"/>
              </a:spcBef>
              <a:spcAft>
                <a:spcPts val="0"/>
              </a:spcAft>
              <a:buClr>
                <a:schemeClr val="dk1"/>
              </a:buClr>
              <a:buSzPts val="1200"/>
              <a:buChar char="●"/>
            </a:pPr>
            <a:r>
              <a:rPr lang="en" sz="1200">
                <a:solidFill>
                  <a:schemeClr val="dk1"/>
                </a:solidFill>
              </a:rPr>
              <a:t>人工逐行代码审阅</a:t>
            </a:r>
            <a:endParaRPr sz="1200">
              <a:solidFill>
                <a:schemeClr val="dk1"/>
              </a:solidFill>
            </a:endParaRPr>
          </a:p>
          <a:p>
            <a:pPr marL="457200" lvl="0" indent="-304800" rtl="0">
              <a:lnSpc>
                <a:spcPct val="150000"/>
              </a:lnSpc>
              <a:spcBef>
                <a:spcPts val="0"/>
              </a:spcBef>
              <a:spcAft>
                <a:spcPts val="0"/>
              </a:spcAft>
              <a:buClr>
                <a:schemeClr val="dk1"/>
              </a:buClr>
              <a:buSzPts val="1200"/>
              <a:buChar char="●"/>
            </a:pPr>
            <a:r>
              <a:rPr lang="en" sz="1200">
                <a:solidFill>
                  <a:schemeClr val="dk1"/>
                </a:solidFill>
              </a:rPr>
              <a:t>在线学习论坛资源辅助</a:t>
            </a:r>
            <a:endParaRPr sz="1200"/>
          </a:p>
          <a:p>
            <a:pPr marL="0" lvl="0" indent="0" rtl="0">
              <a:lnSpc>
                <a:spcPct val="150000"/>
              </a:lnSpc>
              <a:spcBef>
                <a:spcPts val="0"/>
              </a:spcBef>
              <a:spcAft>
                <a:spcPts val="0"/>
              </a:spcAft>
              <a:buNone/>
            </a:pPr>
            <a:endParaRPr sz="1200"/>
          </a:p>
        </p:txBody>
      </p:sp>
      <p:sp>
        <p:nvSpPr>
          <p:cNvPr id="349" name="Shape 349"/>
          <p:cNvSpPr txBox="1"/>
          <p:nvPr/>
        </p:nvSpPr>
        <p:spPr>
          <a:xfrm>
            <a:off x="4191000" y="1345625"/>
            <a:ext cx="2921700" cy="3650400"/>
          </a:xfrm>
          <a:prstGeom prst="rect">
            <a:avLst/>
          </a:prstGeom>
          <a:solidFill>
            <a:srgbClr val="FFFFFF"/>
          </a:solidFill>
          <a:ln w="9525" cap="flat" cmpd="sng">
            <a:solidFill>
              <a:srgbClr val="02B3E4"/>
            </a:solidFill>
            <a:prstDash val="dash"/>
            <a:round/>
            <a:headEnd type="none" w="sm" len="sm"/>
            <a:tailEnd type="none" w="sm" len="sm"/>
          </a:ln>
        </p:spPr>
        <p:txBody>
          <a:bodyPr spcFirstLastPara="1" wrap="square" lIns="91425" tIns="91425" rIns="91425" bIns="91425" anchor="t" anchorCtr="0">
            <a:noAutofit/>
          </a:bodyPr>
          <a:lstStyle/>
          <a:p>
            <a:pPr marL="0" lvl="0" indent="0" algn="ctr" rtl="0">
              <a:lnSpc>
                <a:spcPct val="150000"/>
              </a:lnSpc>
              <a:spcBef>
                <a:spcPts val="0"/>
              </a:spcBef>
              <a:spcAft>
                <a:spcPts val="0"/>
              </a:spcAft>
              <a:buNone/>
            </a:pPr>
            <a:r>
              <a:rPr lang="en" sz="1200" b="1"/>
              <a:t>学习服务</a:t>
            </a:r>
            <a:endParaRPr sz="1200" b="1"/>
          </a:p>
          <a:p>
            <a:pPr marL="0" lvl="0" indent="0" rtl="0">
              <a:lnSpc>
                <a:spcPct val="150000"/>
              </a:lnSpc>
              <a:spcBef>
                <a:spcPts val="0"/>
              </a:spcBef>
              <a:spcAft>
                <a:spcPts val="0"/>
              </a:spcAft>
              <a:buClr>
                <a:srgbClr val="000000"/>
              </a:buClr>
              <a:buSzPts val="1100"/>
              <a:buFont typeface="Arial"/>
              <a:buNone/>
            </a:pPr>
            <a:r>
              <a:rPr lang="en" sz="1200" b="1">
                <a:solidFill>
                  <a:srgbClr val="02B3E4"/>
                </a:solidFill>
              </a:rPr>
              <a:t>在普通班学习服务的基础上还提供：</a:t>
            </a:r>
            <a:endParaRPr sz="1200" b="1">
              <a:solidFill>
                <a:srgbClr val="02B3E4"/>
              </a:solidFill>
            </a:endParaRPr>
          </a:p>
          <a:p>
            <a:pPr marL="457200" lvl="0" indent="-304800" rtl="0">
              <a:lnSpc>
                <a:spcPct val="150000"/>
              </a:lnSpc>
              <a:spcBef>
                <a:spcPts val="0"/>
              </a:spcBef>
              <a:spcAft>
                <a:spcPts val="0"/>
              </a:spcAft>
              <a:buClr>
                <a:schemeClr val="dk1"/>
              </a:buClr>
              <a:buSzPts val="1200"/>
              <a:buChar char="●"/>
            </a:pPr>
            <a:r>
              <a:rPr lang="en" sz="1200">
                <a:solidFill>
                  <a:schemeClr val="dk1"/>
                </a:solidFill>
              </a:rPr>
              <a:t>个性化学习路径规划</a:t>
            </a:r>
            <a:endParaRPr sz="1200">
              <a:solidFill>
                <a:schemeClr val="dk1"/>
              </a:solidFill>
            </a:endParaRPr>
          </a:p>
          <a:p>
            <a:pPr marL="457200" lvl="0" indent="-304800" rtl="0">
              <a:lnSpc>
                <a:spcPct val="150000"/>
              </a:lnSpc>
              <a:spcBef>
                <a:spcPts val="0"/>
              </a:spcBef>
              <a:spcAft>
                <a:spcPts val="0"/>
              </a:spcAft>
              <a:buClr>
                <a:schemeClr val="dk1"/>
              </a:buClr>
              <a:buSzPts val="1200"/>
              <a:buChar char="●"/>
            </a:pPr>
            <a:r>
              <a:rPr lang="en" sz="1200">
                <a:solidFill>
                  <a:schemeClr val="dk1"/>
                </a:solidFill>
              </a:rPr>
              <a:t>12 人小班专属助教答疑</a:t>
            </a:r>
            <a:endParaRPr sz="1200">
              <a:solidFill>
                <a:schemeClr val="dk1"/>
              </a:solidFill>
            </a:endParaRPr>
          </a:p>
          <a:p>
            <a:pPr marL="457200" lvl="0" indent="-304800" rtl="0">
              <a:lnSpc>
                <a:spcPct val="150000"/>
              </a:lnSpc>
              <a:spcBef>
                <a:spcPts val="0"/>
              </a:spcBef>
              <a:spcAft>
                <a:spcPts val="0"/>
              </a:spcAft>
              <a:buClr>
                <a:schemeClr val="dk1"/>
              </a:buClr>
              <a:buSzPts val="1200"/>
              <a:buChar char="●"/>
            </a:pPr>
            <a:r>
              <a:rPr lang="en" sz="1200">
                <a:solidFill>
                  <a:schemeClr val="dk1"/>
                </a:solidFill>
              </a:rPr>
              <a:t>精确到天学习计划和每日督学</a:t>
            </a:r>
            <a:endParaRPr sz="1200">
              <a:solidFill>
                <a:schemeClr val="dk1"/>
              </a:solidFill>
            </a:endParaRPr>
          </a:p>
          <a:p>
            <a:pPr marL="457200" lvl="0" indent="-304800" rtl="0">
              <a:lnSpc>
                <a:spcPct val="150000"/>
              </a:lnSpc>
              <a:spcBef>
                <a:spcPts val="0"/>
              </a:spcBef>
              <a:spcAft>
                <a:spcPts val="0"/>
              </a:spcAft>
              <a:buClr>
                <a:schemeClr val="dk1"/>
              </a:buClr>
              <a:buSzPts val="1200"/>
              <a:buChar char="●"/>
            </a:pPr>
            <a:r>
              <a:rPr lang="en" sz="1200">
                <a:solidFill>
                  <a:schemeClr val="dk1"/>
                </a:solidFill>
              </a:rPr>
              <a:t>优达日公开课讲解难点</a:t>
            </a:r>
            <a:endParaRPr sz="1200">
              <a:solidFill>
                <a:schemeClr val="dk1"/>
              </a:solidFill>
            </a:endParaRPr>
          </a:p>
          <a:p>
            <a:pPr marL="457200" lvl="0" indent="-304800" rtl="0">
              <a:lnSpc>
                <a:spcPct val="150000"/>
              </a:lnSpc>
              <a:spcBef>
                <a:spcPts val="0"/>
              </a:spcBef>
              <a:spcAft>
                <a:spcPts val="0"/>
              </a:spcAft>
              <a:buClr>
                <a:schemeClr val="dk1"/>
              </a:buClr>
              <a:buSzPts val="1200"/>
              <a:buChar char="●"/>
            </a:pPr>
            <a:r>
              <a:rPr lang="en" sz="1200">
                <a:solidFill>
                  <a:schemeClr val="dk1"/>
                </a:solidFill>
              </a:rPr>
              <a:t>GitHub和领英个人档案专业审阅</a:t>
            </a:r>
            <a:endParaRPr sz="1200">
              <a:solidFill>
                <a:schemeClr val="dk1"/>
              </a:solidFill>
            </a:endParaRPr>
          </a:p>
          <a:p>
            <a:pPr marL="457200" lvl="0" indent="-304800" rtl="0">
              <a:lnSpc>
                <a:spcPct val="150000"/>
              </a:lnSpc>
              <a:spcBef>
                <a:spcPts val="0"/>
              </a:spcBef>
              <a:spcAft>
                <a:spcPts val="0"/>
              </a:spcAft>
              <a:buClr>
                <a:schemeClr val="dk1"/>
              </a:buClr>
              <a:buSzPts val="1200"/>
              <a:buChar char="●"/>
            </a:pPr>
            <a:r>
              <a:rPr lang="en" sz="1200">
                <a:solidFill>
                  <a:schemeClr val="dk1"/>
                </a:solidFill>
              </a:rPr>
              <a:t>个人简历专业审阅</a:t>
            </a:r>
            <a:endParaRPr sz="1200">
              <a:solidFill>
                <a:schemeClr val="dk1"/>
              </a:solidFill>
            </a:endParaRPr>
          </a:p>
          <a:p>
            <a:pPr marL="457200" lvl="0" indent="-304800" rtl="0">
              <a:lnSpc>
                <a:spcPct val="150000"/>
              </a:lnSpc>
              <a:spcBef>
                <a:spcPts val="0"/>
              </a:spcBef>
              <a:spcAft>
                <a:spcPts val="0"/>
              </a:spcAft>
              <a:buClr>
                <a:schemeClr val="dk1"/>
              </a:buClr>
              <a:buSzPts val="1200"/>
              <a:buChar char="●"/>
            </a:pPr>
            <a:r>
              <a:rPr lang="en" sz="1200">
                <a:solidFill>
                  <a:schemeClr val="dk1"/>
                </a:solidFill>
              </a:rPr>
              <a:t>1对1行为导向及技术模拟面试</a:t>
            </a:r>
            <a:endParaRPr sz="1200">
              <a:solidFill>
                <a:schemeClr val="dk1"/>
              </a:solidFill>
              <a:highlight>
                <a:schemeClr val="lt1"/>
              </a:highlight>
            </a:endParaRPr>
          </a:p>
          <a:p>
            <a:pPr marL="457200" lvl="0" indent="-304800" rtl="0">
              <a:lnSpc>
                <a:spcPct val="150000"/>
              </a:lnSpc>
              <a:spcBef>
                <a:spcPts val="0"/>
              </a:spcBef>
              <a:spcAft>
                <a:spcPts val="0"/>
              </a:spcAft>
              <a:buClr>
                <a:schemeClr val="dk1"/>
              </a:buClr>
              <a:buSzPts val="1200"/>
              <a:buChar char="●"/>
            </a:pPr>
            <a:r>
              <a:rPr lang="en" sz="1200">
                <a:solidFill>
                  <a:schemeClr val="dk1"/>
                </a:solidFill>
                <a:highlight>
                  <a:schemeClr val="lt1"/>
                </a:highlight>
              </a:rPr>
              <a:t>行业导师工作坊</a:t>
            </a:r>
            <a:endParaRPr sz="1200">
              <a:solidFill>
                <a:schemeClr val="dk1"/>
              </a:solidFill>
              <a:highlight>
                <a:schemeClr val="lt1"/>
              </a:highlight>
            </a:endParaRPr>
          </a:p>
          <a:p>
            <a:pPr marL="457200" lvl="0" indent="-304800" rtl="0">
              <a:lnSpc>
                <a:spcPct val="150000"/>
              </a:lnSpc>
              <a:spcBef>
                <a:spcPts val="0"/>
              </a:spcBef>
              <a:spcAft>
                <a:spcPts val="0"/>
              </a:spcAft>
              <a:buClr>
                <a:schemeClr val="dk1"/>
              </a:buClr>
              <a:buSzPts val="1200"/>
              <a:buChar char="●"/>
            </a:pPr>
            <a:r>
              <a:rPr lang="en" sz="1200">
                <a:solidFill>
                  <a:schemeClr val="dk1"/>
                </a:solidFill>
                <a:highlight>
                  <a:schemeClr val="lt1"/>
                </a:highlight>
              </a:rPr>
              <a:t>转行求职圆桌会</a:t>
            </a:r>
            <a:endParaRPr sz="1200">
              <a:solidFill>
                <a:schemeClr val="dk1"/>
              </a:solidFill>
              <a:highlight>
                <a:schemeClr val="lt1"/>
              </a:highlight>
            </a:endParaRPr>
          </a:p>
          <a:p>
            <a:pPr marL="457200" lvl="0" indent="-304800" rtl="0">
              <a:lnSpc>
                <a:spcPct val="150000"/>
              </a:lnSpc>
              <a:spcBef>
                <a:spcPts val="0"/>
              </a:spcBef>
              <a:spcAft>
                <a:spcPts val="0"/>
              </a:spcAft>
              <a:buClr>
                <a:schemeClr val="dk1"/>
              </a:buClr>
              <a:buSzPts val="1200"/>
              <a:buChar char="●"/>
            </a:pPr>
            <a:r>
              <a:rPr lang="en" sz="1200">
                <a:solidFill>
                  <a:schemeClr val="dk1"/>
                </a:solidFill>
                <a:highlight>
                  <a:schemeClr val="lt1"/>
                </a:highlight>
              </a:rPr>
              <a:t>行业现状剖析及前景展望</a:t>
            </a:r>
            <a:endParaRPr sz="1200" b="1">
              <a:solidFill>
                <a:srgbClr val="02B3E4"/>
              </a:solidFill>
            </a:endParaRPr>
          </a:p>
        </p:txBody>
      </p:sp>
      <p:sp>
        <p:nvSpPr>
          <p:cNvPr id="350" name="Shape 350"/>
          <p:cNvSpPr txBox="1">
            <a:spLocks noGrp="1"/>
          </p:cNvSpPr>
          <p:nvPr>
            <p:ph type="title" idx="2"/>
          </p:nvPr>
        </p:nvSpPr>
        <p:spPr>
          <a:xfrm>
            <a:off x="1104150" y="640375"/>
            <a:ext cx="2921700" cy="621000"/>
          </a:xfrm>
          <a:prstGeom prst="rect">
            <a:avLst/>
          </a:prstGeom>
          <a:solidFill>
            <a:srgbClr val="FFFFFF"/>
          </a:solidFill>
          <a:ln w="9525" cap="flat" cmpd="sng">
            <a:solidFill>
              <a:srgbClr val="434343"/>
            </a:solidFill>
            <a:prstDash val="dash"/>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500">
                <a:solidFill>
                  <a:srgbClr val="000000"/>
                </a:solidFill>
              </a:rPr>
              <a:t>普通班   </a:t>
            </a:r>
            <a:r>
              <a:rPr lang="en" sz="1500" b="0">
                <a:solidFill>
                  <a:srgbClr val="000000"/>
                </a:solidFill>
              </a:rPr>
              <a:t>4599元</a:t>
            </a:r>
            <a:endParaRPr sz="1500" b="0">
              <a:solidFill>
                <a:srgbClr val="000000"/>
              </a:solidFill>
            </a:endParaRPr>
          </a:p>
          <a:p>
            <a:pPr marL="0" lvl="0" indent="0" algn="ctr" rtl="0">
              <a:lnSpc>
                <a:spcPct val="115000"/>
              </a:lnSpc>
              <a:spcBef>
                <a:spcPts val="0"/>
              </a:spcBef>
              <a:spcAft>
                <a:spcPts val="0"/>
              </a:spcAft>
              <a:buNone/>
            </a:pPr>
            <a:r>
              <a:rPr lang="en" sz="1100" b="0">
                <a:solidFill>
                  <a:srgbClr val="000000"/>
                </a:solidFill>
              </a:rPr>
              <a:t>仅限 </a:t>
            </a:r>
            <a:r>
              <a:rPr lang="en" sz="1100">
                <a:solidFill>
                  <a:srgbClr val="FF0000"/>
                </a:solidFill>
              </a:rPr>
              <a:t>50</a:t>
            </a:r>
            <a:r>
              <a:rPr lang="en" sz="1100" b="0">
                <a:solidFill>
                  <a:srgbClr val="000000"/>
                </a:solidFill>
              </a:rPr>
              <a:t> 席</a:t>
            </a:r>
            <a:endParaRPr sz="1100" b="0">
              <a:solidFill>
                <a:srgbClr val="000000"/>
              </a:solidFill>
            </a:endParaRPr>
          </a:p>
        </p:txBody>
      </p:sp>
      <p:sp>
        <p:nvSpPr>
          <p:cNvPr id="351" name="Shape 351"/>
          <p:cNvSpPr txBox="1">
            <a:spLocks noGrp="1"/>
          </p:cNvSpPr>
          <p:nvPr>
            <p:ph type="title" idx="2"/>
          </p:nvPr>
        </p:nvSpPr>
        <p:spPr>
          <a:xfrm>
            <a:off x="4191000" y="664525"/>
            <a:ext cx="2921700" cy="572700"/>
          </a:xfrm>
          <a:prstGeom prst="rect">
            <a:avLst/>
          </a:prstGeom>
          <a:solidFill>
            <a:srgbClr val="FFFFFF"/>
          </a:solidFill>
          <a:ln w="9525" cap="flat" cmpd="sng">
            <a:solidFill>
              <a:srgbClr val="02B3E4"/>
            </a:solidFill>
            <a:prstDash val="dash"/>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500">
                <a:solidFill>
                  <a:srgbClr val="000000"/>
                </a:solidFill>
              </a:rPr>
              <a:t>VIP </a:t>
            </a:r>
            <a:r>
              <a:rPr lang="en" sz="1500">
                <a:solidFill>
                  <a:schemeClr val="dk1"/>
                </a:solidFill>
              </a:rPr>
              <a:t>晋升</a:t>
            </a:r>
            <a:r>
              <a:rPr lang="en" sz="1500">
                <a:solidFill>
                  <a:srgbClr val="000000"/>
                </a:solidFill>
              </a:rPr>
              <a:t>班   </a:t>
            </a:r>
            <a:r>
              <a:rPr lang="en" sz="1500" b="0">
                <a:solidFill>
                  <a:srgbClr val="000000"/>
                </a:solidFill>
              </a:rPr>
              <a:t>12899元</a:t>
            </a:r>
            <a:endParaRPr sz="1500" b="0">
              <a:solidFill>
                <a:srgbClr val="000000"/>
              </a:solidFill>
            </a:endParaRPr>
          </a:p>
          <a:p>
            <a:pPr marL="0" lvl="0" indent="0" algn="ctr" rtl="0">
              <a:lnSpc>
                <a:spcPct val="115000"/>
              </a:lnSpc>
              <a:spcBef>
                <a:spcPts val="0"/>
              </a:spcBef>
              <a:spcAft>
                <a:spcPts val="0"/>
              </a:spcAft>
              <a:buNone/>
            </a:pPr>
            <a:r>
              <a:rPr lang="en" sz="1100" b="0">
                <a:solidFill>
                  <a:srgbClr val="000000"/>
                </a:solidFill>
              </a:rPr>
              <a:t>仅限 </a:t>
            </a:r>
            <a:r>
              <a:rPr lang="en" sz="1100">
                <a:solidFill>
                  <a:srgbClr val="FF0000"/>
                </a:solidFill>
              </a:rPr>
              <a:t>12 </a:t>
            </a:r>
            <a:r>
              <a:rPr lang="en" sz="1100" b="0">
                <a:solidFill>
                  <a:srgbClr val="000000"/>
                </a:solidFill>
              </a:rPr>
              <a:t>席</a:t>
            </a:r>
            <a:endParaRPr sz="1100" b="0">
              <a:solidFill>
                <a:srgbClr val="000000"/>
              </a:solidFill>
            </a:endParaRPr>
          </a:p>
        </p:txBody>
      </p:sp>
      <p:sp>
        <p:nvSpPr>
          <p:cNvPr id="352" name="Shape 352"/>
          <p:cNvSpPr/>
          <p:nvPr/>
        </p:nvSpPr>
        <p:spPr>
          <a:xfrm>
            <a:off x="7033600" y="1890650"/>
            <a:ext cx="1859100" cy="572700"/>
          </a:xfrm>
          <a:prstGeom prst="wedgeEllipseCallout">
            <a:avLst>
              <a:gd name="adj1" fmla="val -20833"/>
              <a:gd name="adj2" fmla="val 62500"/>
            </a:avLst>
          </a:prstGeom>
          <a:solidFill>
            <a:srgbClr val="02B3E4"/>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rgbClr val="FFFFFF"/>
                </a:solidFill>
              </a:rPr>
              <a:t>快</a:t>
            </a:r>
            <a:r>
              <a:rPr lang="en">
                <a:solidFill>
                  <a:srgbClr val="FFFFFF"/>
                </a:solidFill>
              </a:rPr>
              <a:t>人一步！</a:t>
            </a:r>
            <a:endParaRPr>
              <a:solidFill>
                <a:srgbClr val="FFFFFF"/>
              </a:solidFill>
            </a:endParaRPr>
          </a:p>
        </p:txBody>
      </p:sp>
      <p:sp>
        <p:nvSpPr>
          <p:cNvPr id="353" name="Shape 353"/>
          <p:cNvSpPr/>
          <p:nvPr/>
        </p:nvSpPr>
        <p:spPr>
          <a:xfrm>
            <a:off x="7033600" y="2755275"/>
            <a:ext cx="1859100" cy="572700"/>
          </a:xfrm>
          <a:prstGeom prst="wedgeEllipseCallout">
            <a:avLst>
              <a:gd name="adj1" fmla="val -20833"/>
              <a:gd name="adj2" fmla="val 62500"/>
            </a:avLst>
          </a:prstGeom>
          <a:solidFill>
            <a:srgbClr val="02B3E4"/>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rPr>
              <a:t>拒绝拖延症！</a:t>
            </a:r>
            <a:endParaRPr>
              <a:solidFill>
                <a:srgbClr val="FFFFFF"/>
              </a:solidFill>
            </a:endParaRPr>
          </a:p>
        </p:txBody>
      </p:sp>
      <p:sp>
        <p:nvSpPr>
          <p:cNvPr id="354" name="Shape 354"/>
          <p:cNvSpPr/>
          <p:nvPr/>
        </p:nvSpPr>
        <p:spPr>
          <a:xfrm>
            <a:off x="6940600" y="3660625"/>
            <a:ext cx="2045100" cy="572700"/>
          </a:xfrm>
          <a:prstGeom prst="wedgeEllipseCallout">
            <a:avLst>
              <a:gd name="adj1" fmla="val -20833"/>
              <a:gd name="adj2" fmla="val 62500"/>
            </a:avLst>
          </a:prstGeom>
          <a:solidFill>
            <a:srgbClr val="02B3E4"/>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rPr>
              <a:t>降低沉没成本！</a:t>
            </a:r>
            <a:endParaRPr>
              <a:solidFill>
                <a:srgbClr val="FFFFFF"/>
              </a:solidFill>
            </a:endParaRPr>
          </a:p>
        </p:txBody>
      </p:sp>
      <p:sp>
        <p:nvSpPr>
          <p:cNvPr id="355" name="Shape 355"/>
          <p:cNvSpPr/>
          <p:nvPr/>
        </p:nvSpPr>
        <p:spPr>
          <a:xfrm>
            <a:off x="6487200" y="983250"/>
            <a:ext cx="2591400" cy="572700"/>
          </a:xfrm>
          <a:prstGeom prst="wedgeEllipseCallout">
            <a:avLst>
              <a:gd name="adj1" fmla="val -20833"/>
              <a:gd name="adj2" fmla="val 62500"/>
            </a:avLst>
          </a:prstGeom>
          <a:solidFill>
            <a:srgbClr val="02B3E4"/>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rPr>
              <a:t>额外职业发展课程！</a:t>
            </a:r>
            <a:endParaRPr>
              <a:solidFill>
                <a:srgbClr val="FFFFFF"/>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Shape 360"/>
          <p:cNvSpPr txBox="1">
            <a:spLocks noGrp="1"/>
          </p:cNvSpPr>
          <p:nvPr>
            <p:ph type="title"/>
          </p:nvPr>
        </p:nvSpPr>
        <p:spPr>
          <a:xfrm>
            <a:off x="679650" y="140525"/>
            <a:ext cx="6155700" cy="572700"/>
          </a:xfrm>
          <a:prstGeom prst="rect">
            <a:avLst/>
          </a:prstGeom>
        </p:spPr>
        <p:txBody>
          <a:bodyPr spcFirstLastPara="1" wrap="square" lIns="91425" tIns="91425" rIns="91425" bIns="91425" anchor="ctr" anchorCtr="0">
            <a:noAutofit/>
          </a:bodyPr>
          <a:lstStyle/>
          <a:p>
            <a:pPr marL="457200" lvl="0" indent="-342900" rtl="0">
              <a:spcBef>
                <a:spcPts val="0"/>
              </a:spcBef>
              <a:spcAft>
                <a:spcPts val="0"/>
              </a:spcAft>
              <a:buClr>
                <a:schemeClr val="dk1"/>
              </a:buClr>
              <a:buSzPts val="1800"/>
              <a:buChar char="●"/>
            </a:pPr>
            <a:r>
              <a:rPr lang="en" sz="1800">
                <a:solidFill>
                  <a:schemeClr val="dk1"/>
                </a:solidFill>
              </a:rPr>
              <a:t>普通班 VS VIP晋升班</a:t>
            </a:r>
            <a:endParaRPr sz="1800"/>
          </a:p>
        </p:txBody>
      </p:sp>
      <p:sp>
        <p:nvSpPr>
          <p:cNvPr id="361" name="Shape 361"/>
          <p:cNvSpPr txBox="1">
            <a:spLocks noGrp="1"/>
          </p:cNvSpPr>
          <p:nvPr>
            <p:ph type="title" idx="2"/>
          </p:nvPr>
        </p:nvSpPr>
        <p:spPr>
          <a:xfrm>
            <a:off x="1071600" y="588725"/>
            <a:ext cx="2921700" cy="621000"/>
          </a:xfrm>
          <a:prstGeom prst="rect">
            <a:avLst/>
          </a:prstGeom>
          <a:solidFill>
            <a:srgbClr val="FFFFFF"/>
          </a:solidFill>
          <a:ln w="9525" cap="flat" cmpd="sng">
            <a:solidFill>
              <a:srgbClr val="434343"/>
            </a:solidFill>
            <a:prstDash val="dash"/>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500">
                <a:solidFill>
                  <a:srgbClr val="000000"/>
                </a:solidFill>
              </a:rPr>
              <a:t>普通班   </a:t>
            </a:r>
            <a:r>
              <a:rPr lang="en" sz="1500" b="0">
                <a:solidFill>
                  <a:srgbClr val="000000"/>
                </a:solidFill>
              </a:rPr>
              <a:t>4599元</a:t>
            </a:r>
            <a:endParaRPr sz="1500" b="0">
              <a:solidFill>
                <a:srgbClr val="000000"/>
              </a:solidFill>
            </a:endParaRPr>
          </a:p>
          <a:p>
            <a:pPr marL="0" lvl="0" indent="0" algn="ctr" rtl="0">
              <a:lnSpc>
                <a:spcPct val="115000"/>
              </a:lnSpc>
              <a:spcBef>
                <a:spcPts val="0"/>
              </a:spcBef>
              <a:spcAft>
                <a:spcPts val="0"/>
              </a:spcAft>
              <a:buNone/>
            </a:pPr>
            <a:r>
              <a:rPr lang="en" sz="1100" b="0">
                <a:solidFill>
                  <a:srgbClr val="000000"/>
                </a:solidFill>
              </a:rPr>
              <a:t>仅限 </a:t>
            </a:r>
            <a:r>
              <a:rPr lang="en" sz="1100">
                <a:solidFill>
                  <a:srgbClr val="FF0000"/>
                </a:solidFill>
              </a:rPr>
              <a:t>50</a:t>
            </a:r>
            <a:r>
              <a:rPr lang="en" sz="1100" b="0">
                <a:solidFill>
                  <a:srgbClr val="000000"/>
                </a:solidFill>
              </a:rPr>
              <a:t> 席</a:t>
            </a:r>
            <a:endParaRPr sz="1100" b="0">
              <a:solidFill>
                <a:srgbClr val="000000"/>
              </a:solidFill>
            </a:endParaRPr>
          </a:p>
        </p:txBody>
      </p:sp>
      <p:sp>
        <p:nvSpPr>
          <p:cNvPr id="362" name="Shape 362"/>
          <p:cNvSpPr txBox="1">
            <a:spLocks noGrp="1"/>
          </p:cNvSpPr>
          <p:nvPr>
            <p:ph type="title" idx="2"/>
          </p:nvPr>
        </p:nvSpPr>
        <p:spPr>
          <a:xfrm>
            <a:off x="4330350" y="612875"/>
            <a:ext cx="2921700" cy="572700"/>
          </a:xfrm>
          <a:prstGeom prst="rect">
            <a:avLst/>
          </a:prstGeom>
          <a:solidFill>
            <a:srgbClr val="FFFFFF"/>
          </a:solidFill>
          <a:ln w="9525" cap="flat" cmpd="sng">
            <a:solidFill>
              <a:srgbClr val="02B3E4"/>
            </a:solidFill>
            <a:prstDash val="dash"/>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500">
                <a:solidFill>
                  <a:srgbClr val="000000"/>
                </a:solidFill>
              </a:rPr>
              <a:t>VIP </a:t>
            </a:r>
            <a:r>
              <a:rPr lang="en" sz="1500">
                <a:solidFill>
                  <a:schemeClr val="dk1"/>
                </a:solidFill>
              </a:rPr>
              <a:t>晋升</a:t>
            </a:r>
            <a:r>
              <a:rPr lang="en" sz="1500">
                <a:solidFill>
                  <a:srgbClr val="000000"/>
                </a:solidFill>
              </a:rPr>
              <a:t>班   </a:t>
            </a:r>
            <a:r>
              <a:rPr lang="en" sz="1500" b="0">
                <a:solidFill>
                  <a:srgbClr val="000000"/>
                </a:solidFill>
              </a:rPr>
              <a:t>12899元</a:t>
            </a:r>
            <a:endParaRPr sz="1500" b="0">
              <a:solidFill>
                <a:srgbClr val="000000"/>
              </a:solidFill>
            </a:endParaRPr>
          </a:p>
          <a:p>
            <a:pPr marL="0" lvl="0" indent="0" algn="ctr" rtl="0">
              <a:lnSpc>
                <a:spcPct val="115000"/>
              </a:lnSpc>
              <a:spcBef>
                <a:spcPts val="0"/>
              </a:spcBef>
              <a:spcAft>
                <a:spcPts val="0"/>
              </a:spcAft>
              <a:buNone/>
            </a:pPr>
            <a:r>
              <a:rPr lang="en" sz="1100" b="0">
                <a:solidFill>
                  <a:srgbClr val="000000"/>
                </a:solidFill>
              </a:rPr>
              <a:t>仅限 </a:t>
            </a:r>
            <a:r>
              <a:rPr lang="en" sz="1100">
                <a:solidFill>
                  <a:srgbClr val="FF0000"/>
                </a:solidFill>
              </a:rPr>
              <a:t>12 </a:t>
            </a:r>
            <a:r>
              <a:rPr lang="en" sz="1100" b="0">
                <a:solidFill>
                  <a:srgbClr val="000000"/>
                </a:solidFill>
              </a:rPr>
              <a:t>席</a:t>
            </a:r>
            <a:endParaRPr sz="1100" b="0">
              <a:solidFill>
                <a:srgbClr val="000000"/>
              </a:solidFill>
            </a:endParaRPr>
          </a:p>
        </p:txBody>
      </p:sp>
      <p:sp>
        <p:nvSpPr>
          <p:cNvPr id="363" name="Shape 363"/>
          <p:cNvSpPr txBox="1"/>
          <p:nvPr/>
        </p:nvSpPr>
        <p:spPr>
          <a:xfrm>
            <a:off x="4330350" y="3048725"/>
            <a:ext cx="2921700" cy="2094900"/>
          </a:xfrm>
          <a:prstGeom prst="rect">
            <a:avLst/>
          </a:prstGeom>
          <a:noFill/>
          <a:ln w="9525" cap="flat" cmpd="sng">
            <a:solidFill>
              <a:srgbClr val="A851ED"/>
            </a:solidFill>
            <a:prstDash val="dash"/>
            <a:round/>
            <a:headEnd type="none" w="sm" len="sm"/>
            <a:tailEnd type="none" w="sm" len="sm"/>
          </a:ln>
        </p:spPr>
        <p:txBody>
          <a:bodyPr spcFirstLastPara="1" wrap="square" lIns="91425" tIns="91425" rIns="91425" bIns="91425" anchor="t" anchorCtr="0">
            <a:noAutofit/>
          </a:bodyPr>
          <a:lstStyle/>
          <a:p>
            <a:pPr marL="0" marR="0" lvl="0" indent="0" algn="ctr" rtl="0">
              <a:lnSpc>
                <a:spcPct val="150000"/>
              </a:lnSpc>
              <a:spcBef>
                <a:spcPts val="0"/>
              </a:spcBef>
              <a:spcAft>
                <a:spcPts val="0"/>
              </a:spcAft>
              <a:buNone/>
            </a:pPr>
            <a:r>
              <a:rPr lang="en" sz="1200" b="1"/>
              <a:t>学习服务</a:t>
            </a:r>
            <a:endParaRPr sz="1200" b="1"/>
          </a:p>
          <a:p>
            <a:pPr marL="0" marR="0" lvl="0" indent="0" algn="l" rtl="0">
              <a:lnSpc>
                <a:spcPct val="150000"/>
              </a:lnSpc>
              <a:spcBef>
                <a:spcPts val="0"/>
              </a:spcBef>
              <a:spcAft>
                <a:spcPts val="0"/>
              </a:spcAft>
              <a:buNone/>
            </a:pPr>
            <a:r>
              <a:rPr lang="en" sz="1100" b="1">
                <a:solidFill>
                  <a:srgbClr val="A851ED"/>
                </a:solidFill>
              </a:rPr>
              <a:t>在普通班学习服务的基础上还提供：</a:t>
            </a:r>
            <a:endParaRPr sz="1100" b="1">
              <a:solidFill>
                <a:srgbClr val="A851ED"/>
              </a:solidFill>
            </a:endParaRPr>
          </a:p>
          <a:p>
            <a:pPr marL="457200" marR="0" lvl="0" indent="-298450" algn="l" rtl="0">
              <a:lnSpc>
                <a:spcPct val="150000"/>
              </a:lnSpc>
              <a:spcBef>
                <a:spcPts val="0"/>
              </a:spcBef>
              <a:spcAft>
                <a:spcPts val="0"/>
              </a:spcAft>
              <a:buSzPts val="1100"/>
              <a:buChar char="●"/>
            </a:pPr>
            <a:r>
              <a:rPr lang="en" sz="1100"/>
              <a:t>个性化学习路径规划</a:t>
            </a:r>
            <a:endParaRPr sz="1100"/>
          </a:p>
          <a:p>
            <a:pPr marL="457200" marR="0" lvl="0" indent="-298450" algn="l" rtl="0">
              <a:lnSpc>
                <a:spcPct val="150000"/>
              </a:lnSpc>
              <a:spcBef>
                <a:spcPts val="0"/>
              </a:spcBef>
              <a:spcAft>
                <a:spcPts val="0"/>
              </a:spcAft>
              <a:buSzPts val="1100"/>
              <a:buChar char="●"/>
            </a:pPr>
            <a:r>
              <a:rPr lang="en" sz="1100"/>
              <a:t>12 人小班专属助教即时答疑</a:t>
            </a:r>
            <a:endParaRPr sz="1100"/>
          </a:p>
          <a:p>
            <a:pPr marL="457200" marR="0" lvl="0" indent="-298450" algn="l" rtl="0">
              <a:lnSpc>
                <a:spcPct val="150000"/>
              </a:lnSpc>
              <a:spcBef>
                <a:spcPts val="0"/>
              </a:spcBef>
              <a:spcAft>
                <a:spcPts val="0"/>
              </a:spcAft>
              <a:buSzPts val="1100"/>
              <a:buChar char="●"/>
            </a:pPr>
            <a:r>
              <a:rPr lang="en" sz="1100"/>
              <a:t>精确到天学习计划和每日督学</a:t>
            </a:r>
            <a:endParaRPr sz="1100"/>
          </a:p>
          <a:p>
            <a:pPr marL="457200" marR="0" lvl="0" indent="-298450" algn="l" rtl="0">
              <a:lnSpc>
                <a:spcPct val="150000"/>
              </a:lnSpc>
              <a:spcBef>
                <a:spcPts val="0"/>
              </a:spcBef>
              <a:spcAft>
                <a:spcPts val="0"/>
              </a:spcAft>
              <a:buSzPts val="1100"/>
              <a:buChar char="●"/>
            </a:pPr>
            <a:r>
              <a:rPr lang="en" sz="1100"/>
              <a:t>每周优达日公开课讲解难点</a:t>
            </a:r>
            <a:endParaRPr sz="1100"/>
          </a:p>
          <a:p>
            <a:pPr marL="457200" marR="0" lvl="0" indent="-298450" algn="l" rtl="0">
              <a:lnSpc>
                <a:spcPct val="150000"/>
              </a:lnSpc>
              <a:spcBef>
                <a:spcPts val="0"/>
              </a:spcBef>
              <a:spcAft>
                <a:spcPts val="0"/>
              </a:spcAft>
              <a:buSzPts val="1100"/>
              <a:buChar char="●"/>
            </a:pPr>
            <a:r>
              <a:rPr lang="en" sz="1100"/>
              <a:t>结识菁英同学交流加速成长</a:t>
            </a:r>
            <a:endParaRPr sz="1100"/>
          </a:p>
          <a:p>
            <a:pPr marL="457200" marR="0" lvl="0" indent="-298450" algn="l" rtl="0">
              <a:lnSpc>
                <a:spcPct val="150000"/>
              </a:lnSpc>
              <a:spcBef>
                <a:spcPts val="0"/>
              </a:spcBef>
              <a:spcAft>
                <a:spcPts val="0"/>
              </a:spcAft>
              <a:buSzPts val="1100"/>
              <a:buChar char="●"/>
            </a:pPr>
            <a:r>
              <a:rPr lang="en" sz="1100"/>
              <a:t>不定期线下聚会结识一生良友</a:t>
            </a:r>
            <a:endParaRPr sz="1100"/>
          </a:p>
        </p:txBody>
      </p:sp>
      <p:sp>
        <p:nvSpPr>
          <p:cNvPr id="364" name="Shape 364"/>
          <p:cNvSpPr/>
          <p:nvPr/>
        </p:nvSpPr>
        <p:spPr>
          <a:xfrm>
            <a:off x="1074150" y="1280700"/>
            <a:ext cx="2921700" cy="3862800"/>
          </a:xfrm>
          <a:prstGeom prst="rect">
            <a:avLst/>
          </a:prstGeom>
          <a:gradFill>
            <a:gsLst>
              <a:gs pos="0">
                <a:srgbClr val="BFBFBF"/>
              </a:gs>
              <a:gs pos="100000">
                <a:srgbClr val="737373"/>
              </a:gs>
            </a:gsLst>
            <a:lin ang="5400012" scaled="0"/>
          </a:gra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200000"/>
              </a:lnSpc>
              <a:spcBef>
                <a:spcPts val="0"/>
              </a:spcBef>
              <a:spcAft>
                <a:spcPts val="0"/>
              </a:spcAft>
              <a:buNone/>
            </a:pPr>
            <a:r>
              <a:rPr lang="en">
                <a:solidFill>
                  <a:srgbClr val="FFFFFF"/>
                </a:solidFill>
              </a:rPr>
              <a:t>更适合有</a:t>
            </a:r>
            <a:endParaRPr>
              <a:solidFill>
                <a:srgbClr val="FFFFFF"/>
              </a:solidFill>
            </a:endParaRPr>
          </a:p>
          <a:p>
            <a:pPr marL="0" lvl="0" indent="0" algn="ctr" rtl="0">
              <a:lnSpc>
                <a:spcPct val="200000"/>
              </a:lnSpc>
              <a:spcBef>
                <a:spcPts val="0"/>
              </a:spcBef>
              <a:spcAft>
                <a:spcPts val="0"/>
              </a:spcAft>
              <a:buNone/>
            </a:pPr>
            <a:r>
              <a:rPr lang="en">
                <a:solidFill>
                  <a:srgbClr val="FFFFFF"/>
                </a:solidFill>
              </a:rPr>
              <a:t>自律能力</a:t>
            </a:r>
            <a:endParaRPr>
              <a:solidFill>
                <a:srgbClr val="FFFFFF"/>
              </a:solidFill>
            </a:endParaRPr>
          </a:p>
          <a:p>
            <a:pPr marL="0" lvl="0" indent="0" algn="ctr" rtl="0">
              <a:lnSpc>
                <a:spcPct val="200000"/>
              </a:lnSpc>
              <a:spcBef>
                <a:spcPts val="0"/>
              </a:spcBef>
              <a:spcAft>
                <a:spcPts val="0"/>
              </a:spcAft>
              <a:buNone/>
            </a:pPr>
            <a:r>
              <a:rPr lang="en">
                <a:solidFill>
                  <a:srgbClr val="FFFFFF"/>
                </a:solidFill>
              </a:rPr>
              <a:t>时间管理能力强</a:t>
            </a:r>
            <a:endParaRPr>
              <a:solidFill>
                <a:srgbClr val="FFFFFF"/>
              </a:solidFill>
            </a:endParaRPr>
          </a:p>
          <a:p>
            <a:pPr marL="0" lvl="0" indent="0" algn="ctr" rtl="0">
              <a:lnSpc>
                <a:spcPct val="200000"/>
              </a:lnSpc>
              <a:spcBef>
                <a:spcPts val="0"/>
              </a:spcBef>
              <a:spcAft>
                <a:spcPts val="0"/>
              </a:spcAft>
              <a:buNone/>
            </a:pPr>
            <a:r>
              <a:rPr lang="en">
                <a:solidFill>
                  <a:srgbClr val="FFFFFF"/>
                </a:solidFill>
              </a:rPr>
              <a:t>的自学型学习者</a:t>
            </a:r>
            <a:endParaRPr>
              <a:solidFill>
                <a:srgbClr val="FFFFFF"/>
              </a:solidFill>
            </a:endParaRPr>
          </a:p>
        </p:txBody>
      </p:sp>
      <p:sp>
        <p:nvSpPr>
          <p:cNvPr id="365" name="Shape 365"/>
          <p:cNvSpPr/>
          <p:nvPr/>
        </p:nvSpPr>
        <p:spPr>
          <a:xfrm>
            <a:off x="4330350" y="1280700"/>
            <a:ext cx="2921700" cy="3862800"/>
          </a:xfrm>
          <a:prstGeom prst="rect">
            <a:avLst/>
          </a:prstGeom>
          <a:gradFill>
            <a:gsLst>
              <a:gs pos="0">
                <a:srgbClr val="D4E5F5"/>
              </a:gs>
              <a:gs pos="100000">
                <a:srgbClr val="70A4D5"/>
              </a:gs>
            </a:gsLst>
            <a:lin ang="5400012" scaled="0"/>
          </a:gra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200000"/>
              </a:lnSpc>
              <a:spcBef>
                <a:spcPts val="0"/>
              </a:spcBef>
              <a:spcAft>
                <a:spcPts val="0"/>
              </a:spcAft>
              <a:buNone/>
            </a:pPr>
            <a:endParaRPr>
              <a:solidFill>
                <a:srgbClr val="FFFFFF"/>
              </a:solidFill>
            </a:endParaRPr>
          </a:p>
          <a:p>
            <a:pPr marL="0" lvl="0" indent="0" algn="ctr" rtl="0">
              <a:lnSpc>
                <a:spcPct val="200000"/>
              </a:lnSpc>
              <a:spcBef>
                <a:spcPts val="0"/>
              </a:spcBef>
              <a:spcAft>
                <a:spcPts val="0"/>
              </a:spcAft>
              <a:buNone/>
            </a:pPr>
            <a:r>
              <a:rPr lang="en">
                <a:solidFill>
                  <a:srgbClr val="FFFFFF"/>
                </a:solidFill>
              </a:rPr>
              <a:t>更适合</a:t>
            </a:r>
            <a:endParaRPr>
              <a:solidFill>
                <a:srgbClr val="FFFFFF"/>
              </a:solidFill>
            </a:endParaRPr>
          </a:p>
          <a:p>
            <a:pPr marL="0" lvl="0" indent="0" algn="ctr" rtl="0">
              <a:lnSpc>
                <a:spcPct val="200000"/>
              </a:lnSpc>
              <a:spcBef>
                <a:spcPts val="0"/>
              </a:spcBef>
              <a:spcAft>
                <a:spcPts val="0"/>
              </a:spcAft>
              <a:buNone/>
            </a:pPr>
            <a:r>
              <a:rPr lang="en">
                <a:solidFill>
                  <a:srgbClr val="FFFFFF"/>
                </a:solidFill>
              </a:rPr>
              <a:t>目的性强，时间较为紧张</a:t>
            </a:r>
            <a:endParaRPr>
              <a:solidFill>
                <a:srgbClr val="FFFFFF"/>
              </a:solidFill>
            </a:endParaRPr>
          </a:p>
          <a:p>
            <a:pPr marL="0" lvl="0" indent="0" algn="ctr" rtl="0">
              <a:lnSpc>
                <a:spcPct val="200000"/>
              </a:lnSpc>
              <a:spcBef>
                <a:spcPts val="0"/>
              </a:spcBef>
              <a:spcAft>
                <a:spcPts val="0"/>
              </a:spcAft>
              <a:buNone/>
            </a:pPr>
            <a:r>
              <a:rPr lang="en">
                <a:solidFill>
                  <a:srgbClr val="FFFFFF"/>
                </a:solidFill>
              </a:rPr>
              <a:t>想要转行、求职、</a:t>
            </a:r>
            <a:endParaRPr>
              <a:solidFill>
                <a:srgbClr val="FFFFFF"/>
              </a:solidFill>
            </a:endParaRPr>
          </a:p>
          <a:p>
            <a:pPr marL="0" lvl="0" indent="0" algn="ctr" rtl="0">
              <a:lnSpc>
                <a:spcPct val="200000"/>
              </a:lnSpc>
              <a:spcBef>
                <a:spcPts val="0"/>
              </a:spcBef>
              <a:spcAft>
                <a:spcPts val="0"/>
              </a:spcAft>
              <a:buNone/>
            </a:pPr>
            <a:r>
              <a:rPr lang="en">
                <a:solidFill>
                  <a:srgbClr val="FFFFFF"/>
                </a:solidFill>
              </a:rPr>
              <a:t>快速提升职业技能</a:t>
            </a:r>
            <a:endParaRPr>
              <a:solidFill>
                <a:srgbClr val="FFFFFF"/>
              </a:solidFill>
            </a:endParaRPr>
          </a:p>
          <a:p>
            <a:pPr marL="0" lvl="0" indent="0" algn="ctr" rtl="0">
              <a:lnSpc>
                <a:spcPct val="200000"/>
              </a:lnSpc>
              <a:spcBef>
                <a:spcPts val="0"/>
              </a:spcBef>
              <a:spcAft>
                <a:spcPts val="0"/>
              </a:spcAft>
              <a:buNone/>
            </a:pPr>
            <a:r>
              <a:rPr lang="en">
                <a:solidFill>
                  <a:srgbClr val="FFFFFF"/>
                </a:solidFill>
              </a:rPr>
              <a:t>丰富项目经历</a:t>
            </a:r>
            <a:endParaRPr>
              <a:solidFill>
                <a:srgbClr val="FFFFFF"/>
              </a:solidFill>
            </a:endParaRPr>
          </a:p>
          <a:p>
            <a:pPr marL="0" lvl="0" indent="0" algn="ctr" rtl="0">
              <a:lnSpc>
                <a:spcPct val="200000"/>
              </a:lnSpc>
              <a:spcBef>
                <a:spcPts val="0"/>
              </a:spcBef>
              <a:spcAft>
                <a:spcPts val="0"/>
              </a:spcAft>
              <a:buNone/>
            </a:pPr>
            <a:r>
              <a:rPr lang="en">
                <a:solidFill>
                  <a:srgbClr val="FFFFFF"/>
                </a:solidFill>
              </a:rPr>
              <a:t>的学习者</a:t>
            </a:r>
            <a:endParaRPr>
              <a:solidFill>
                <a:srgbClr val="FFFFFF"/>
              </a:solidFill>
            </a:endParaRPr>
          </a:p>
          <a:p>
            <a:pPr marL="0" lvl="0" indent="0" algn="ctr" rtl="0">
              <a:lnSpc>
                <a:spcPct val="200000"/>
              </a:lnSpc>
              <a:spcBef>
                <a:spcPts val="0"/>
              </a:spcBef>
              <a:spcAft>
                <a:spcPts val="0"/>
              </a:spcAft>
              <a:buNone/>
            </a:pPr>
            <a:endParaRPr>
              <a:solidFill>
                <a:srgbClr val="FFFFFF"/>
              </a:solidFill>
            </a:endParaRPr>
          </a:p>
        </p:txBody>
      </p:sp>
      <p:sp>
        <p:nvSpPr>
          <p:cNvPr id="366" name="Shape 366"/>
          <p:cNvSpPr/>
          <p:nvPr/>
        </p:nvSpPr>
        <p:spPr>
          <a:xfrm>
            <a:off x="7033600" y="1890650"/>
            <a:ext cx="1859100" cy="572700"/>
          </a:xfrm>
          <a:prstGeom prst="wedgeEllipseCallout">
            <a:avLst>
              <a:gd name="adj1" fmla="val -20833"/>
              <a:gd name="adj2" fmla="val 62500"/>
            </a:avLst>
          </a:prstGeom>
          <a:solidFill>
            <a:srgbClr val="02B3E4"/>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rgbClr val="FFFFFF"/>
                </a:solidFill>
              </a:rPr>
              <a:t>快</a:t>
            </a:r>
            <a:r>
              <a:rPr lang="en">
                <a:solidFill>
                  <a:srgbClr val="FFFFFF"/>
                </a:solidFill>
              </a:rPr>
              <a:t>人一步！</a:t>
            </a:r>
            <a:endParaRPr>
              <a:solidFill>
                <a:srgbClr val="FFFFFF"/>
              </a:solidFill>
            </a:endParaRPr>
          </a:p>
        </p:txBody>
      </p:sp>
      <p:sp>
        <p:nvSpPr>
          <p:cNvPr id="367" name="Shape 367"/>
          <p:cNvSpPr/>
          <p:nvPr/>
        </p:nvSpPr>
        <p:spPr>
          <a:xfrm>
            <a:off x="7033600" y="2755275"/>
            <a:ext cx="1859100" cy="572700"/>
          </a:xfrm>
          <a:prstGeom prst="wedgeEllipseCallout">
            <a:avLst>
              <a:gd name="adj1" fmla="val -20833"/>
              <a:gd name="adj2" fmla="val 62500"/>
            </a:avLst>
          </a:prstGeom>
          <a:solidFill>
            <a:srgbClr val="02B3E4"/>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rPr>
              <a:t>拒绝拖延症！</a:t>
            </a:r>
            <a:endParaRPr>
              <a:solidFill>
                <a:srgbClr val="FFFFFF"/>
              </a:solidFill>
            </a:endParaRPr>
          </a:p>
        </p:txBody>
      </p:sp>
      <p:sp>
        <p:nvSpPr>
          <p:cNvPr id="368" name="Shape 368"/>
          <p:cNvSpPr/>
          <p:nvPr/>
        </p:nvSpPr>
        <p:spPr>
          <a:xfrm>
            <a:off x="6940600" y="3660625"/>
            <a:ext cx="2045100" cy="572700"/>
          </a:xfrm>
          <a:prstGeom prst="wedgeEllipseCallout">
            <a:avLst>
              <a:gd name="adj1" fmla="val -20833"/>
              <a:gd name="adj2" fmla="val 62500"/>
            </a:avLst>
          </a:prstGeom>
          <a:solidFill>
            <a:srgbClr val="02B3E4"/>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rPr>
              <a:t>降低沉没成本！</a:t>
            </a:r>
            <a:endParaRPr>
              <a:solidFill>
                <a:srgbClr val="FFFFFF"/>
              </a:solidFill>
            </a:endParaRPr>
          </a:p>
        </p:txBody>
      </p:sp>
      <p:sp>
        <p:nvSpPr>
          <p:cNvPr id="369" name="Shape 369"/>
          <p:cNvSpPr/>
          <p:nvPr/>
        </p:nvSpPr>
        <p:spPr>
          <a:xfrm>
            <a:off x="6487200" y="983250"/>
            <a:ext cx="2591400" cy="572700"/>
          </a:xfrm>
          <a:prstGeom prst="wedgeEllipseCallout">
            <a:avLst>
              <a:gd name="adj1" fmla="val -20833"/>
              <a:gd name="adj2" fmla="val 62500"/>
            </a:avLst>
          </a:prstGeom>
          <a:solidFill>
            <a:srgbClr val="02B3E4"/>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rPr>
              <a:t>额外职业发展课程！</a:t>
            </a:r>
            <a:endParaRPr>
              <a:solidFill>
                <a:srgbClr val="FFFFFF"/>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Shape 374"/>
          <p:cNvSpPr txBox="1">
            <a:spLocks noGrp="1"/>
          </p:cNvSpPr>
          <p:nvPr>
            <p:ph type="title" idx="2"/>
          </p:nvPr>
        </p:nvSpPr>
        <p:spPr>
          <a:xfrm>
            <a:off x="311700" y="1076625"/>
            <a:ext cx="3792000" cy="4038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en">
                <a:solidFill>
                  <a:srgbClr val="01CCBA"/>
                </a:solidFill>
              </a:rPr>
              <a:t>现场（文案还在修改中）</a:t>
            </a:r>
            <a:endParaRPr>
              <a:solidFill>
                <a:srgbClr val="01CCBA"/>
              </a:solidFill>
            </a:endParaRPr>
          </a:p>
        </p:txBody>
      </p:sp>
      <p:sp>
        <p:nvSpPr>
          <p:cNvPr id="375" name="Shape 375"/>
          <p:cNvSpPr/>
          <p:nvPr/>
        </p:nvSpPr>
        <p:spPr>
          <a:xfrm>
            <a:off x="0" y="664225"/>
            <a:ext cx="678900" cy="111300"/>
          </a:xfrm>
          <a:prstGeom prst="rect">
            <a:avLst/>
          </a:prstGeom>
          <a:solidFill>
            <a:srgbClr val="01CCBA"/>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376" name="Shape 376"/>
          <p:cNvSpPr txBox="1">
            <a:spLocks noGrp="1"/>
          </p:cNvSpPr>
          <p:nvPr>
            <p:ph type="title"/>
          </p:nvPr>
        </p:nvSpPr>
        <p:spPr>
          <a:xfrm>
            <a:off x="311700" y="346275"/>
            <a:ext cx="7833900" cy="5727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en"/>
              <a:t>See U in the Future！</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Shape 156"/>
          <p:cNvSpPr txBox="1">
            <a:spLocks noGrp="1"/>
          </p:cNvSpPr>
          <p:nvPr>
            <p:ph type="title" idx="2"/>
          </p:nvPr>
        </p:nvSpPr>
        <p:spPr>
          <a:xfrm>
            <a:off x="1111610" y="1507550"/>
            <a:ext cx="3378300" cy="392700"/>
          </a:xfrm>
          <a:prstGeom prst="rect">
            <a:avLst/>
          </a:prstGeom>
        </p:spPr>
        <p:txBody>
          <a:bodyPr spcFirstLastPara="1" wrap="square" lIns="91425" tIns="91425" rIns="91425" bIns="91425" anchor="ctr" anchorCtr="0">
            <a:noAutofit/>
          </a:bodyPr>
          <a:lstStyle/>
          <a:p>
            <a:pPr marL="0" lvl="0" indent="0">
              <a:lnSpc>
                <a:spcPct val="115000"/>
              </a:lnSpc>
              <a:spcBef>
                <a:spcPts val="0"/>
              </a:spcBef>
              <a:spcAft>
                <a:spcPts val="0"/>
              </a:spcAft>
              <a:buClr>
                <a:srgbClr val="000000"/>
              </a:buClr>
              <a:buSzPts val="1100"/>
              <a:buFont typeface="Arial"/>
              <a:buNone/>
            </a:pPr>
            <a:r>
              <a:rPr lang="en"/>
              <a:t>通关榜发布</a:t>
            </a:r>
            <a:endParaRPr/>
          </a:p>
          <a:p>
            <a:pPr marL="0" lvl="0" indent="0" rtl="0">
              <a:lnSpc>
                <a:spcPct val="115000"/>
              </a:lnSpc>
              <a:spcBef>
                <a:spcPts val="0"/>
              </a:spcBef>
              <a:spcAft>
                <a:spcPts val="0"/>
              </a:spcAft>
              <a:buClr>
                <a:srgbClr val="000000"/>
              </a:buClr>
              <a:buSzPts val="1100"/>
              <a:buFont typeface="Arial"/>
              <a:buNone/>
            </a:pPr>
            <a:r>
              <a:rPr lang="en" sz="1200"/>
              <a:t>暨行动力奖学金发放</a:t>
            </a:r>
            <a:endParaRPr sz="1200"/>
          </a:p>
        </p:txBody>
      </p:sp>
      <p:sp>
        <p:nvSpPr>
          <p:cNvPr id="157" name="Shape 157"/>
          <p:cNvSpPr txBox="1">
            <a:spLocks noGrp="1"/>
          </p:cNvSpPr>
          <p:nvPr>
            <p:ph type="title"/>
          </p:nvPr>
        </p:nvSpPr>
        <p:spPr>
          <a:xfrm>
            <a:off x="387900" y="368644"/>
            <a:ext cx="5288700" cy="5727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en" b="0">
                <a:latin typeface="Montserrat SemiBold"/>
                <a:ea typeface="Montserrat SemiBold"/>
                <a:cs typeface="Montserrat SemiBold"/>
                <a:sym typeface="Montserrat SemiBold"/>
              </a:rPr>
              <a:t>目录</a:t>
            </a:r>
            <a:r>
              <a:rPr lang="en" b="1"/>
              <a:t> </a:t>
            </a:r>
            <a:r>
              <a:rPr lang="en" sz="1600" b="0">
                <a:solidFill>
                  <a:srgbClr val="999999"/>
                </a:solidFill>
                <a:latin typeface="Montserrat Medium"/>
                <a:ea typeface="Montserrat Medium"/>
                <a:cs typeface="Montserrat Medium"/>
                <a:sym typeface="Montserrat Medium"/>
              </a:rPr>
              <a:t>Catalog</a:t>
            </a:r>
            <a:endParaRPr sz="1600" b="0">
              <a:solidFill>
                <a:srgbClr val="999999"/>
              </a:solidFill>
              <a:latin typeface="Montserrat Medium"/>
              <a:ea typeface="Montserrat Medium"/>
              <a:cs typeface="Montserrat Medium"/>
              <a:sym typeface="Montserrat Medium"/>
            </a:endParaRPr>
          </a:p>
        </p:txBody>
      </p:sp>
      <p:sp>
        <p:nvSpPr>
          <p:cNvPr id="158" name="Shape 158"/>
          <p:cNvSpPr txBox="1">
            <a:spLocks noGrp="1"/>
          </p:cNvSpPr>
          <p:nvPr>
            <p:ph type="title" idx="3"/>
          </p:nvPr>
        </p:nvSpPr>
        <p:spPr>
          <a:xfrm>
            <a:off x="1035410" y="3174069"/>
            <a:ext cx="3378300" cy="3927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en"/>
              <a:t>Feedback-7日成长</a:t>
            </a:r>
            <a:endParaRPr/>
          </a:p>
        </p:txBody>
      </p:sp>
      <p:sp>
        <p:nvSpPr>
          <p:cNvPr id="159" name="Shape 159"/>
          <p:cNvSpPr txBox="1">
            <a:spLocks noGrp="1"/>
          </p:cNvSpPr>
          <p:nvPr>
            <p:ph type="title" idx="4"/>
          </p:nvPr>
        </p:nvSpPr>
        <p:spPr>
          <a:xfrm>
            <a:off x="5611423" y="1568350"/>
            <a:ext cx="4144200" cy="3927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en"/>
              <a:t>Udacity「数据分析师」纳米学位</a:t>
            </a:r>
            <a:endParaRPr/>
          </a:p>
        </p:txBody>
      </p:sp>
      <p:sp>
        <p:nvSpPr>
          <p:cNvPr id="160" name="Shape 160"/>
          <p:cNvSpPr txBox="1">
            <a:spLocks noGrp="1"/>
          </p:cNvSpPr>
          <p:nvPr>
            <p:ph type="title" idx="5"/>
          </p:nvPr>
        </p:nvSpPr>
        <p:spPr>
          <a:xfrm>
            <a:off x="5676610" y="3174087"/>
            <a:ext cx="3378300" cy="3927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en"/>
              <a:t>See U in the future!</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pic>
        <p:nvPicPr>
          <p:cNvPr id="165" name="Shape 165"/>
          <p:cNvPicPr preferRelativeResize="0"/>
          <p:nvPr/>
        </p:nvPicPr>
        <p:blipFill>
          <a:blip r:embed="rId3">
            <a:alphaModFix/>
          </a:blip>
          <a:stretch>
            <a:fillRect/>
          </a:stretch>
        </p:blipFill>
        <p:spPr>
          <a:xfrm>
            <a:off x="4619613" y="-12"/>
            <a:ext cx="4524375" cy="4029075"/>
          </a:xfrm>
          <a:prstGeom prst="rect">
            <a:avLst/>
          </a:prstGeom>
          <a:noFill/>
          <a:ln>
            <a:noFill/>
          </a:ln>
        </p:spPr>
      </p:pic>
      <p:sp>
        <p:nvSpPr>
          <p:cNvPr id="166" name="Shape 166"/>
          <p:cNvSpPr txBox="1">
            <a:spLocks noGrp="1"/>
          </p:cNvSpPr>
          <p:nvPr>
            <p:ph type="title" idx="13"/>
          </p:nvPr>
        </p:nvSpPr>
        <p:spPr>
          <a:xfrm>
            <a:off x="673175" y="734625"/>
            <a:ext cx="5722200" cy="4038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en"/>
              <a:t>· 通关榜  </a:t>
            </a:r>
            <a:r>
              <a:rPr lang="en" sz="1400" b="0">
                <a:solidFill>
                  <a:srgbClr val="788AA7"/>
                </a:solidFill>
                <a:highlight>
                  <a:srgbClr val="FFFFFF"/>
                </a:highlight>
                <a:latin typeface="Montserrat Medium"/>
                <a:ea typeface="Montserrat Medium"/>
                <a:cs typeface="Montserrat Medium"/>
                <a:sym typeface="Montserrat Medium"/>
              </a:rPr>
              <a:t>Pass list</a:t>
            </a:r>
            <a:endParaRPr sz="1400" b="0">
              <a:solidFill>
                <a:srgbClr val="788AA7"/>
              </a:solidFill>
              <a:highlight>
                <a:srgbClr val="FFFFFF"/>
              </a:highlight>
              <a:latin typeface="Montserrat Medium"/>
              <a:ea typeface="Montserrat Medium"/>
              <a:cs typeface="Montserrat Medium"/>
              <a:sym typeface="Montserrat Medium"/>
            </a:endParaRPr>
          </a:p>
          <a:p>
            <a:pPr marL="0" lvl="0" indent="0">
              <a:spcBef>
                <a:spcPts val="0"/>
              </a:spcBef>
              <a:spcAft>
                <a:spcPts val="0"/>
              </a:spcAft>
              <a:buNone/>
            </a:pPr>
            <a:endParaRPr sz="1400" b="0">
              <a:solidFill>
                <a:srgbClr val="788AA7"/>
              </a:solidFill>
              <a:highlight>
                <a:srgbClr val="FFFFFF"/>
              </a:highlight>
              <a:latin typeface="Montserrat Medium"/>
              <a:ea typeface="Montserrat Medium"/>
              <a:cs typeface="Montserrat Medium"/>
              <a:sym typeface="Montserrat Medium"/>
            </a:endParaRPr>
          </a:p>
          <a:p>
            <a:pPr marL="0" lvl="0" indent="0">
              <a:spcBef>
                <a:spcPts val="0"/>
              </a:spcBef>
              <a:spcAft>
                <a:spcPts val="0"/>
              </a:spcAft>
              <a:buNone/>
            </a:pPr>
            <a:r>
              <a:rPr lang="en" sz="1400" b="0">
                <a:solidFill>
                  <a:srgbClr val="788AA7"/>
                </a:solidFill>
                <a:highlight>
                  <a:srgbClr val="FFFFFF"/>
                </a:highlight>
                <a:latin typeface="Montserrat Medium"/>
                <a:ea typeface="Montserrat Medium"/>
                <a:cs typeface="Montserrat Medium"/>
                <a:sym typeface="Montserrat Medium"/>
              </a:rPr>
              <a:t>通关证书</a:t>
            </a:r>
            <a:endParaRPr sz="1400" b="0">
              <a:solidFill>
                <a:srgbClr val="788AA7"/>
              </a:solidFill>
              <a:highlight>
                <a:srgbClr val="FFFFFF"/>
              </a:highlight>
              <a:latin typeface="Montserrat Medium"/>
              <a:ea typeface="Montserrat Medium"/>
              <a:cs typeface="Montserrat Medium"/>
              <a:sym typeface="Montserrat Medium"/>
            </a:endParaRPr>
          </a:p>
        </p:txBody>
      </p:sp>
      <p:pic>
        <p:nvPicPr>
          <p:cNvPr id="4" name="图片 3">
            <a:extLst>
              <a:ext uri="{FF2B5EF4-FFF2-40B4-BE49-F238E27FC236}">
                <a16:creationId xmlns:a16="http://schemas.microsoft.com/office/drawing/2014/main" id="{E36565E9-2AE9-8849-B355-FF287F360679}"/>
              </a:ext>
            </a:extLst>
          </p:cNvPr>
          <p:cNvPicPr>
            <a:picLocks noChangeAspect="1"/>
          </p:cNvPicPr>
          <p:nvPr/>
        </p:nvPicPr>
        <p:blipFill>
          <a:blip r:embed="rId4"/>
          <a:stretch>
            <a:fillRect/>
          </a:stretch>
        </p:blipFill>
        <p:spPr>
          <a:xfrm>
            <a:off x="453464" y="1648781"/>
            <a:ext cx="1981486" cy="3124144"/>
          </a:xfrm>
          <a:prstGeom prst="rect">
            <a:avLst/>
          </a:prstGeom>
        </p:spPr>
      </p:pic>
      <p:pic>
        <p:nvPicPr>
          <p:cNvPr id="6" name="图片 5">
            <a:extLst>
              <a:ext uri="{FF2B5EF4-FFF2-40B4-BE49-F238E27FC236}">
                <a16:creationId xmlns:a16="http://schemas.microsoft.com/office/drawing/2014/main" id="{DEE88252-AC18-BF46-8D46-FC284B7BF49C}"/>
              </a:ext>
            </a:extLst>
          </p:cNvPr>
          <p:cNvPicPr>
            <a:picLocks noChangeAspect="1"/>
          </p:cNvPicPr>
          <p:nvPr/>
        </p:nvPicPr>
        <p:blipFill>
          <a:blip r:embed="rId5"/>
          <a:stretch>
            <a:fillRect/>
          </a:stretch>
        </p:blipFill>
        <p:spPr>
          <a:xfrm>
            <a:off x="3377860" y="1659487"/>
            <a:ext cx="1974696" cy="3113438"/>
          </a:xfrm>
          <a:prstGeom prst="rect">
            <a:avLst/>
          </a:prstGeom>
        </p:spPr>
      </p:pic>
      <p:pic>
        <p:nvPicPr>
          <p:cNvPr id="8" name="图片 7">
            <a:extLst>
              <a:ext uri="{FF2B5EF4-FFF2-40B4-BE49-F238E27FC236}">
                <a16:creationId xmlns:a16="http://schemas.microsoft.com/office/drawing/2014/main" id="{FCDF1EBC-D98C-9748-A361-1E35F6E8981D}"/>
              </a:ext>
            </a:extLst>
          </p:cNvPr>
          <p:cNvPicPr>
            <a:picLocks noChangeAspect="1"/>
          </p:cNvPicPr>
          <p:nvPr/>
        </p:nvPicPr>
        <p:blipFill>
          <a:blip r:embed="rId6"/>
          <a:stretch>
            <a:fillRect/>
          </a:stretch>
        </p:blipFill>
        <p:spPr>
          <a:xfrm>
            <a:off x="6295466" y="1665550"/>
            <a:ext cx="1970851" cy="310737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Shape 176"/>
          <p:cNvSpPr txBox="1">
            <a:spLocks noGrp="1"/>
          </p:cNvSpPr>
          <p:nvPr>
            <p:ph type="title"/>
          </p:nvPr>
        </p:nvSpPr>
        <p:spPr>
          <a:xfrm>
            <a:off x="613550" y="610325"/>
            <a:ext cx="6191400" cy="8094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en" sz="2400">
                <a:solidFill>
                  <a:srgbClr val="02B3E4"/>
                </a:solidFill>
              </a:rPr>
              <a:t>· 通关榜  </a:t>
            </a:r>
            <a:r>
              <a:rPr lang="en" sz="1400" b="0">
                <a:solidFill>
                  <a:srgbClr val="788AA7"/>
                </a:solidFill>
                <a:highlight>
                  <a:schemeClr val="lt1"/>
                </a:highlight>
                <a:latin typeface="Montserrat Medium"/>
                <a:ea typeface="Montserrat Medium"/>
                <a:cs typeface="Montserrat Medium"/>
                <a:sym typeface="Montserrat Medium"/>
              </a:rPr>
              <a:t>Pass list</a:t>
            </a:r>
            <a:endParaRPr sz="1400" b="0">
              <a:solidFill>
                <a:srgbClr val="788AA7"/>
              </a:solidFill>
              <a:highlight>
                <a:schemeClr val="lt1"/>
              </a:highlight>
              <a:latin typeface="Montserrat Medium"/>
              <a:ea typeface="Montserrat Medium"/>
              <a:cs typeface="Montserrat Medium"/>
              <a:sym typeface="Montserrat Medium"/>
            </a:endParaRPr>
          </a:p>
          <a:p>
            <a:pPr marL="0" lvl="0" indent="0">
              <a:spcBef>
                <a:spcPts val="0"/>
              </a:spcBef>
              <a:spcAft>
                <a:spcPts val="0"/>
              </a:spcAft>
              <a:buNone/>
            </a:pPr>
            <a:endParaRPr sz="1400" b="0">
              <a:solidFill>
                <a:srgbClr val="788AA7"/>
              </a:solidFill>
              <a:highlight>
                <a:schemeClr val="lt1"/>
              </a:highlight>
              <a:latin typeface="Montserrat Medium"/>
              <a:ea typeface="Montserrat Medium"/>
              <a:cs typeface="Montserrat Medium"/>
              <a:sym typeface="Montserrat Medium"/>
            </a:endParaRPr>
          </a:p>
          <a:p>
            <a:pPr marL="0" lvl="0" indent="0">
              <a:spcBef>
                <a:spcPts val="0"/>
              </a:spcBef>
              <a:spcAft>
                <a:spcPts val="0"/>
              </a:spcAft>
              <a:buNone/>
            </a:pPr>
            <a:r>
              <a:rPr lang="en" sz="1400" b="0">
                <a:solidFill>
                  <a:srgbClr val="788AA7"/>
                </a:solidFill>
                <a:highlight>
                  <a:schemeClr val="lt1"/>
                </a:highlight>
                <a:latin typeface="Montserrat Medium"/>
                <a:ea typeface="Montserrat Medium"/>
                <a:cs typeface="Montserrat Medium"/>
                <a:sym typeface="Montserrat Medium"/>
              </a:rPr>
              <a:t>行动力奖学金将会在明早发送至你们的绑定邮箱</a:t>
            </a:r>
            <a:endParaRPr sz="1400" b="0">
              <a:solidFill>
                <a:srgbClr val="788AA7"/>
              </a:solidFill>
              <a:highlight>
                <a:schemeClr val="lt1"/>
              </a:highlight>
              <a:latin typeface="Montserrat Medium"/>
              <a:ea typeface="Montserrat Medium"/>
              <a:cs typeface="Montserrat Medium"/>
              <a:sym typeface="Montserrat Medium"/>
            </a:endParaRPr>
          </a:p>
          <a:p>
            <a:pPr marL="0" lvl="0" indent="0">
              <a:spcBef>
                <a:spcPts val="0"/>
              </a:spcBef>
              <a:spcAft>
                <a:spcPts val="0"/>
              </a:spcAft>
              <a:buNone/>
            </a:pPr>
            <a:endParaRPr sz="1400" b="0">
              <a:solidFill>
                <a:srgbClr val="788AA7"/>
              </a:solidFill>
              <a:highlight>
                <a:schemeClr val="lt1"/>
              </a:highlight>
              <a:latin typeface="Montserrat Medium"/>
              <a:ea typeface="Montserrat Medium"/>
              <a:cs typeface="Montserrat Medium"/>
              <a:sym typeface="Montserrat Medium"/>
            </a:endParaRPr>
          </a:p>
        </p:txBody>
      </p:sp>
      <p:pic>
        <p:nvPicPr>
          <p:cNvPr id="177" name="Shape 177"/>
          <p:cNvPicPr preferRelativeResize="0"/>
          <p:nvPr/>
        </p:nvPicPr>
        <p:blipFill>
          <a:blip r:embed="rId3">
            <a:alphaModFix/>
          </a:blip>
          <a:stretch>
            <a:fillRect/>
          </a:stretch>
        </p:blipFill>
        <p:spPr>
          <a:xfrm>
            <a:off x="1042050" y="1419725"/>
            <a:ext cx="6837950" cy="34189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Shape 182"/>
          <p:cNvSpPr/>
          <p:nvPr/>
        </p:nvSpPr>
        <p:spPr>
          <a:xfrm>
            <a:off x="0" y="664225"/>
            <a:ext cx="678900" cy="111300"/>
          </a:xfrm>
          <a:prstGeom prst="rect">
            <a:avLst/>
          </a:prstGeom>
          <a:solidFill>
            <a:schemeClr val="accent1"/>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83" name="Shape 183"/>
          <p:cNvSpPr txBox="1">
            <a:spLocks noGrp="1"/>
          </p:cNvSpPr>
          <p:nvPr>
            <p:ph type="title"/>
          </p:nvPr>
        </p:nvSpPr>
        <p:spPr>
          <a:xfrm>
            <a:off x="311700" y="346275"/>
            <a:ext cx="6155700" cy="5727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a:t>Feedback-7日成长</a:t>
            </a:r>
            <a:endParaRPr/>
          </a:p>
        </p:txBody>
      </p:sp>
      <p:sp>
        <p:nvSpPr>
          <p:cNvPr id="184" name="Shape 184"/>
          <p:cNvSpPr/>
          <p:nvPr/>
        </p:nvSpPr>
        <p:spPr>
          <a:xfrm>
            <a:off x="633575" y="1326675"/>
            <a:ext cx="3703800" cy="3254400"/>
          </a:xfrm>
          <a:prstGeom prst="rect">
            <a:avLst/>
          </a:prstGeom>
          <a:solidFill>
            <a:srgbClr val="02B3E4"/>
          </a:solid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a:spcBef>
                <a:spcPts val="0"/>
              </a:spcBef>
              <a:spcAft>
                <a:spcPts val="0"/>
              </a:spcAft>
              <a:buNone/>
            </a:pPr>
            <a:r>
              <a:rPr lang="zh-CN" altLang="en" dirty="0">
                <a:solidFill>
                  <a:srgbClr val="FFFFFF"/>
                </a:solidFill>
              </a:rPr>
              <a:t>胡</a:t>
            </a:r>
            <a:r>
              <a:rPr lang="zh-CN" altLang="en-US" dirty="0">
                <a:solidFill>
                  <a:srgbClr val="FFFFFF"/>
                </a:solidFill>
              </a:rPr>
              <a:t>圣同学</a:t>
            </a:r>
            <a:r>
              <a:rPr lang="en" dirty="0">
                <a:solidFill>
                  <a:srgbClr val="FFFFFF"/>
                </a:solidFill>
              </a:rPr>
              <a:t>，</a:t>
            </a:r>
            <a:endParaRPr dirty="0">
              <a:solidFill>
                <a:srgbClr val="FFFFFF"/>
              </a:solidFill>
            </a:endParaRPr>
          </a:p>
          <a:p>
            <a:pPr marL="0" lvl="0" indent="0">
              <a:spcBef>
                <a:spcPts val="0"/>
              </a:spcBef>
              <a:spcAft>
                <a:spcPts val="0"/>
              </a:spcAft>
              <a:buNone/>
            </a:pPr>
            <a:endParaRPr dirty="0">
              <a:solidFill>
                <a:srgbClr val="FFFFFF"/>
              </a:solidFill>
            </a:endParaRPr>
          </a:p>
          <a:p>
            <a:pPr marL="0" lvl="0" indent="0">
              <a:spcBef>
                <a:spcPts val="0"/>
              </a:spcBef>
              <a:spcAft>
                <a:spcPts val="0"/>
              </a:spcAft>
              <a:buNone/>
            </a:pPr>
            <a:r>
              <a:rPr lang="en" dirty="0">
                <a:solidFill>
                  <a:srgbClr val="FFFFFF"/>
                </a:solidFill>
              </a:rPr>
              <a:t>你7天的成长，我们每个人都看得到。优达日</a:t>
            </a:r>
            <a:r>
              <a:rPr lang="zh-CN" altLang="en" dirty="0">
                <a:solidFill>
                  <a:srgbClr val="FFFFFF"/>
                </a:solidFill>
              </a:rPr>
              <a:t>之后</a:t>
            </a:r>
            <a:r>
              <a:rPr lang="zh-CN" altLang="en-US" dirty="0">
                <a:solidFill>
                  <a:srgbClr val="FFFFFF"/>
                </a:solidFill>
              </a:rPr>
              <a:t>的周日，你非常努力的做着项目，咱们还讨论过代码报错的问题</a:t>
            </a:r>
            <a:r>
              <a:rPr lang="en" dirty="0">
                <a:solidFill>
                  <a:srgbClr val="FFFFFF"/>
                </a:solidFill>
              </a:rPr>
              <a:t>，</a:t>
            </a:r>
            <a:r>
              <a:rPr lang="zh-CN" altLang="en" dirty="0">
                <a:solidFill>
                  <a:srgbClr val="FFFFFF"/>
                </a:solidFill>
              </a:rPr>
              <a:t>我知道</a:t>
            </a:r>
            <a:r>
              <a:rPr lang="zh-CN" altLang="en-US" dirty="0">
                <a:solidFill>
                  <a:srgbClr val="FFFFFF"/>
                </a:solidFill>
              </a:rPr>
              <a:t>这个压力非常大。让我高兴的是</a:t>
            </a:r>
            <a:r>
              <a:rPr lang="en" dirty="0" err="1">
                <a:solidFill>
                  <a:srgbClr val="FFFFFF"/>
                </a:solidFill>
              </a:rPr>
              <a:t>在这七天里，你</a:t>
            </a:r>
            <a:r>
              <a:rPr lang="zh-CN" altLang="en" dirty="0">
                <a:solidFill>
                  <a:srgbClr val="FFFFFF"/>
                </a:solidFill>
              </a:rPr>
              <a:t>的</a:t>
            </a:r>
            <a:r>
              <a:rPr lang="zh-CN" altLang="en-US" dirty="0">
                <a:solidFill>
                  <a:srgbClr val="FFFFFF"/>
                </a:solidFill>
              </a:rPr>
              <a:t>坚持和努力</a:t>
            </a:r>
            <a:r>
              <a:rPr lang="en" dirty="0">
                <a:solidFill>
                  <a:srgbClr val="FFFFFF"/>
                </a:solidFill>
              </a:rPr>
              <a:t>，</a:t>
            </a:r>
            <a:r>
              <a:rPr lang="en" dirty="0" err="1">
                <a:solidFill>
                  <a:srgbClr val="FFFFFF"/>
                </a:solidFill>
              </a:rPr>
              <a:t>希望你可以带着这样的学习动力一直走下去</a:t>
            </a:r>
            <a:r>
              <a:rPr lang="en" dirty="0">
                <a:solidFill>
                  <a:srgbClr val="FFFFFF"/>
                </a:solidFill>
              </a:rPr>
              <a:t>。</a:t>
            </a:r>
            <a:endParaRPr dirty="0">
              <a:solidFill>
                <a:srgbClr val="FFFFFF"/>
              </a:solidFill>
            </a:endParaRPr>
          </a:p>
          <a:p>
            <a:pPr marL="0" lvl="0" indent="0">
              <a:spcBef>
                <a:spcPts val="0"/>
              </a:spcBef>
              <a:spcAft>
                <a:spcPts val="0"/>
              </a:spcAft>
              <a:buNone/>
            </a:pPr>
            <a:endParaRPr dirty="0">
              <a:solidFill>
                <a:srgbClr val="FFFFFF"/>
              </a:solidFill>
            </a:endParaRPr>
          </a:p>
          <a:p>
            <a:pPr marL="0" lvl="0" indent="0">
              <a:spcBef>
                <a:spcPts val="0"/>
              </a:spcBef>
              <a:spcAft>
                <a:spcPts val="0"/>
              </a:spcAft>
              <a:buNone/>
            </a:pPr>
            <a:r>
              <a:rPr lang="en" dirty="0">
                <a:solidFill>
                  <a:srgbClr val="FFFFFF"/>
                </a:solidFill>
              </a:rPr>
              <a:t>同时，成为一个技术型程序员必备之路就是会Google，以后遇到问题的时候，可以先尝试自己去找答案、论坛，这样你会看到一片更广阔的蓝天！</a:t>
            </a:r>
            <a:endParaRPr dirty="0">
              <a:solidFill>
                <a:srgbClr val="FFFFFF"/>
              </a:solidFill>
            </a:endParaRPr>
          </a:p>
          <a:p>
            <a:pPr marL="0" lvl="0" indent="0">
              <a:spcBef>
                <a:spcPts val="0"/>
              </a:spcBef>
              <a:spcAft>
                <a:spcPts val="0"/>
              </a:spcAft>
              <a:buNone/>
            </a:pPr>
            <a:r>
              <a:rPr lang="en" dirty="0">
                <a:solidFill>
                  <a:srgbClr val="FFFFFF"/>
                </a:solidFill>
              </a:rPr>
              <a:t>                                             ———</a:t>
            </a:r>
            <a:r>
              <a:rPr lang="en" dirty="0" err="1">
                <a:solidFill>
                  <a:srgbClr val="FFFFFF"/>
                </a:solidFill>
              </a:rPr>
              <a:t>助教老孟</a:t>
            </a:r>
            <a:endParaRPr dirty="0">
              <a:solidFill>
                <a:srgbClr val="FFFFFF"/>
              </a:solidFill>
            </a:endParaRPr>
          </a:p>
        </p:txBody>
      </p:sp>
      <p:sp>
        <p:nvSpPr>
          <p:cNvPr id="185" name="Shape 185"/>
          <p:cNvSpPr/>
          <p:nvPr/>
        </p:nvSpPr>
        <p:spPr>
          <a:xfrm>
            <a:off x="4784200" y="1326675"/>
            <a:ext cx="3703800" cy="3254400"/>
          </a:xfrm>
          <a:prstGeom prst="rect">
            <a:avLst/>
          </a:prstGeom>
          <a:solidFill>
            <a:schemeClr val="lt2"/>
          </a:solid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rtl="0">
              <a:spcBef>
                <a:spcPts val="0"/>
              </a:spcBef>
              <a:spcAft>
                <a:spcPts val="0"/>
              </a:spcAft>
              <a:buNone/>
            </a:pPr>
            <a:r>
              <a:rPr lang="zh-CN" altLang="en-US" dirty="0"/>
              <a:t>仇惠同学</a:t>
            </a:r>
            <a:r>
              <a:rPr lang="en" dirty="0"/>
              <a:t>，</a:t>
            </a:r>
            <a:endParaRPr dirty="0"/>
          </a:p>
          <a:p>
            <a:pPr marL="0" lvl="0" indent="0" rtl="0">
              <a:spcBef>
                <a:spcPts val="0"/>
              </a:spcBef>
              <a:spcAft>
                <a:spcPts val="0"/>
              </a:spcAft>
              <a:buNone/>
            </a:pPr>
            <a:endParaRPr dirty="0"/>
          </a:p>
          <a:p>
            <a:pPr marL="0" lvl="0" indent="0" rtl="0">
              <a:spcBef>
                <a:spcPts val="0"/>
              </a:spcBef>
              <a:spcAft>
                <a:spcPts val="0"/>
              </a:spcAft>
              <a:buNone/>
            </a:pPr>
            <a:r>
              <a:rPr lang="zh-CN" altLang="en" dirty="0"/>
              <a:t>在这</a:t>
            </a:r>
            <a:r>
              <a:rPr lang="en-US" altLang="zh-CN" dirty="0"/>
              <a:t>7</a:t>
            </a:r>
            <a:r>
              <a:rPr lang="zh-CN" altLang="en-US" dirty="0"/>
              <a:t>天里</a:t>
            </a:r>
            <a:r>
              <a:rPr lang="en" dirty="0"/>
              <a:t>，</a:t>
            </a:r>
            <a:r>
              <a:rPr lang="zh-CN" altLang="en" dirty="0"/>
              <a:t>虽然</a:t>
            </a:r>
            <a:r>
              <a:rPr lang="zh-CN" altLang="en-US" dirty="0"/>
              <a:t>你比较安静，但是也是在默默的学习着。可能是你的性格比较恬静吧，</a:t>
            </a:r>
            <a:r>
              <a:rPr lang="en" dirty="0"/>
              <a:t>，</a:t>
            </a:r>
            <a:r>
              <a:rPr lang="en" dirty="0" err="1"/>
              <a:t>但是我仍然知道你在学习</a:t>
            </a:r>
            <a:r>
              <a:rPr lang="en" dirty="0"/>
              <a:t>。</a:t>
            </a:r>
            <a:r>
              <a:rPr lang="zh-CN" altLang="en-US" dirty="0"/>
              <a:t>最让高兴的是你虽然周二才提交项目，但是很快就通过了。说明你是一个特别细心，学习他是的同学，</a:t>
            </a:r>
            <a:r>
              <a:rPr lang="en" dirty="0" err="1"/>
              <a:t>希望你可以带着这样的学习动力一直走下去</a:t>
            </a:r>
            <a:r>
              <a:rPr lang="en" dirty="0"/>
              <a:t>。</a:t>
            </a:r>
            <a:endParaRPr dirty="0"/>
          </a:p>
          <a:p>
            <a:pPr marL="0" lvl="0" indent="0" rtl="0">
              <a:spcBef>
                <a:spcPts val="0"/>
              </a:spcBef>
              <a:spcAft>
                <a:spcPts val="0"/>
              </a:spcAft>
              <a:buNone/>
            </a:pPr>
            <a:endParaRPr dirty="0"/>
          </a:p>
          <a:p>
            <a:pPr marL="0" lvl="0" indent="0" rtl="0">
              <a:spcBef>
                <a:spcPts val="0"/>
              </a:spcBef>
              <a:spcAft>
                <a:spcPts val="0"/>
              </a:spcAft>
              <a:buNone/>
            </a:pPr>
            <a:r>
              <a:rPr lang="en" dirty="0" err="1"/>
              <a:t>同时，成为一个</a:t>
            </a:r>
            <a:r>
              <a:rPr lang="zh-CN" altLang="en" dirty="0"/>
              <a:t>数据</a:t>
            </a:r>
            <a:r>
              <a:rPr lang="zh-CN" altLang="en-US" dirty="0"/>
              <a:t>分析师的重要软技能是高效的沟通，希望在以后的学习和工作中，能够多和大家达成一片！</a:t>
            </a:r>
          </a:p>
          <a:p>
            <a:pPr marL="0" lvl="0" indent="0" rtl="0">
              <a:spcBef>
                <a:spcPts val="0"/>
              </a:spcBef>
              <a:spcAft>
                <a:spcPts val="0"/>
              </a:spcAft>
              <a:buNone/>
            </a:pPr>
            <a:r>
              <a:rPr lang="zh-CN" altLang="en-US" dirty="0"/>
              <a:t>                                             </a:t>
            </a:r>
            <a:r>
              <a:rPr lang="en-US" altLang="zh-CN" dirty="0"/>
              <a:t>———</a:t>
            </a:r>
            <a:r>
              <a:rPr lang="zh-CN" altLang="en-US" dirty="0"/>
              <a:t>助教老孟</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Shape 192"/>
          <p:cNvSpPr/>
          <p:nvPr/>
        </p:nvSpPr>
        <p:spPr>
          <a:xfrm>
            <a:off x="0" y="664225"/>
            <a:ext cx="678900" cy="111300"/>
          </a:xfrm>
          <a:prstGeom prst="rect">
            <a:avLst/>
          </a:prstGeom>
          <a:solidFill>
            <a:schemeClr val="accent1"/>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93" name="Shape 193"/>
          <p:cNvSpPr txBox="1">
            <a:spLocks noGrp="1"/>
          </p:cNvSpPr>
          <p:nvPr>
            <p:ph type="title"/>
          </p:nvPr>
        </p:nvSpPr>
        <p:spPr>
          <a:xfrm>
            <a:off x="311700" y="346275"/>
            <a:ext cx="6155700" cy="5727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a:t>Feedback-7日成长-先通关</a:t>
            </a:r>
            <a:endParaRPr/>
          </a:p>
        </p:txBody>
      </p:sp>
      <p:sp>
        <p:nvSpPr>
          <p:cNvPr id="194" name="Shape 194"/>
          <p:cNvSpPr/>
          <p:nvPr/>
        </p:nvSpPr>
        <p:spPr>
          <a:xfrm>
            <a:off x="633575" y="1326675"/>
            <a:ext cx="3703800" cy="3254400"/>
          </a:xfrm>
          <a:prstGeom prst="rect">
            <a:avLst/>
          </a:prstGeom>
          <a:solidFill>
            <a:srgbClr val="02B3E4"/>
          </a:solid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lvl="0"/>
            <a:r>
              <a:rPr lang="zh-CN" altLang="en-US" dirty="0">
                <a:solidFill>
                  <a:srgbClr val="FFFFFF"/>
                </a:solidFill>
              </a:rPr>
              <a:t>鲍栋杰同学</a:t>
            </a:r>
            <a:r>
              <a:rPr lang="en" dirty="0">
                <a:solidFill>
                  <a:srgbClr val="FFFFFF"/>
                </a:solidFill>
              </a:rPr>
              <a:t>，</a:t>
            </a:r>
            <a:endParaRPr dirty="0">
              <a:solidFill>
                <a:srgbClr val="FFFFFF"/>
              </a:solidFill>
            </a:endParaRPr>
          </a:p>
          <a:p>
            <a:pPr marL="0" lvl="0" indent="0" rtl="0">
              <a:spcBef>
                <a:spcPts val="0"/>
              </a:spcBef>
              <a:spcAft>
                <a:spcPts val="0"/>
              </a:spcAft>
              <a:buNone/>
            </a:pPr>
            <a:endParaRPr dirty="0">
              <a:solidFill>
                <a:srgbClr val="FFFFFF"/>
              </a:solidFill>
            </a:endParaRPr>
          </a:p>
          <a:p>
            <a:pPr marL="0" lvl="0" indent="0" rtl="0">
              <a:spcBef>
                <a:spcPts val="0"/>
              </a:spcBef>
              <a:spcAft>
                <a:spcPts val="0"/>
              </a:spcAft>
              <a:buNone/>
            </a:pPr>
            <a:r>
              <a:rPr lang="en" dirty="0">
                <a:solidFill>
                  <a:srgbClr val="FFFFFF"/>
                </a:solidFill>
              </a:rPr>
              <a:t>你7天的成长，我们每个人都看得到。</a:t>
            </a:r>
            <a:r>
              <a:rPr lang="zh-CN" altLang="en-US" dirty="0">
                <a:solidFill>
                  <a:srgbClr val="FFFFFF"/>
                </a:solidFill>
              </a:rPr>
              <a:t>在项目上，你可以说是自学成材，没有问过我什么问题。但我知道一定是</a:t>
            </a:r>
            <a:r>
              <a:rPr lang="en" dirty="0" err="1">
                <a:solidFill>
                  <a:srgbClr val="FFFFFF"/>
                </a:solidFill>
              </a:rPr>
              <a:t>在这七天里，你不断突破自己，给我的印象非常深刻，希望你可以带着这样的学习动力一直走下去</a:t>
            </a:r>
            <a:r>
              <a:rPr lang="en" dirty="0">
                <a:solidFill>
                  <a:srgbClr val="FFFFFF"/>
                </a:solidFill>
              </a:rPr>
              <a:t>。</a:t>
            </a:r>
            <a:endParaRPr dirty="0">
              <a:solidFill>
                <a:srgbClr val="FFFFFF"/>
              </a:solidFill>
            </a:endParaRPr>
          </a:p>
          <a:p>
            <a:pPr marL="0" lvl="0" indent="0" rtl="0">
              <a:spcBef>
                <a:spcPts val="0"/>
              </a:spcBef>
              <a:spcAft>
                <a:spcPts val="0"/>
              </a:spcAft>
              <a:buNone/>
            </a:pPr>
            <a:endParaRPr dirty="0">
              <a:solidFill>
                <a:srgbClr val="FFFFFF"/>
              </a:solidFill>
            </a:endParaRPr>
          </a:p>
          <a:p>
            <a:pPr marL="0" lvl="0" indent="0" rtl="0">
              <a:spcBef>
                <a:spcPts val="0"/>
              </a:spcBef>
              <a:spcAft>
                <a:spcPts val="0"/>
              </a:spcAft>
              <a:buNone/>
            </a:pPr>
            <a:r>
              <a:rPr lang="en" dirty="0" err="1">
                <a:solidFill>
                  <a:srgbClr val="FFFFFF"/>
                </a:solidFill>
              </a:rPr>
              <a:t>同时</a:t>
            </a:r>
            <a:r>
              <a:rPr lang="en" dirty="0">
                <a:solidFill>
                  <a:srgbClr val="FFFFFF"/>
                </a:solidFill>
              </a:rPr>
              <a:t>，</a:t>
            </a:r>
            <a:r>
              <a:rPr lang="zh-CN" altLang="en" dirty="0">
                <a:solidFill>
                  <a:srgbClr val="FFFFFF"/>
                </a:solidFill>
              </a:rPr>
              <a:t>新的</a:t>
            </a:r>
            <a:r>
              <a:rPr lang="zh-CN" altLang="en-US" dirty="0">
                <a:solidFill>
                  <a:srgbClr val="FFFFFF"/>
                </a:solidFill>
              </a:rPr>
              <a:t>技能需要持续的学习，希望你能在学习的时候做好记录，多学多试多总结</a:t>
            </a:r>
            <a:r>
              <a:rPr lang="en" dirty="0">
                <a:solidFill>
                  <a:srgbClr val="FFFFFF"/>
                </a:solidFill>
              </a:rPr>
              <a:t>，</a:t>
            </a:r>
            <a:r>
              <a:rPr lang="en" dirty="0" err="1">
                <a:solidFill>
                  <a:srgbClr val="FFFFFF"/>
                </a:solidFill>
              </a:rPr>
              <a:t>这样你会看到一片更广阔的蓝天</a:t>
            </a:r>
            <a:r>
              <a:rPr lang="en" dirty="0">
                <a:solidFill>
                  <a:srgbClr val="FFFFFF"/>
                </a:solidFill>
              </a:rPr>
              <a:t>！</a:t>
            </a:r>
          </a:p>
          <a:p>
            <a:pPr marL="0" lvl="0" indent="0" rtl="0">
              <a:spcBef>
                <a:spcPts val="0"/>
              </a:spcBef>
              <a:spcAft>
                <a:spcPts val="0"/>
              </a:spcAft>
              <a:buNone/>
            </a:pPr>
            <a:endParaRPr dirty="0">
              <a:solidFill>
                <a:srgbClr val="FFFFFF"/>
              </a:solidFill>
            </a:endParaRPr>
          </a:p>
          <a:p>
            <a:pPr marL="0" lvl="0" indent="0" rtl="0">
              <a:spcBef>
                <a:spcPts val="0"/>
              </a:spcBef>
              <a:spcAft>
                <a:spcPts val="0"/>
              </a:spcAft>
              <a:buNone/>
            </a:pPr>
            <a:r>
              <a:rPr lang="en" dirty="0">
                <a:solidFill>
                  <a:srgbClr val="FFFFFF"/>
                </a:solidFill>
              </a:rPr>
              <a:t>                                             ———</a:t>
            </a:r>
            <a:r>
              <a:rPr lang="en" dirty="0" err="1">
                <a:solidFill>
                  <a:srgbClr val="FFFFFF"/>
                </a:solidFill>
              </a:rPr>
              <a:t>助教老孟</a:t>
            </a:r>
            <a:endParaRPr dirty="0">
              <a:solidFill>
                <a:srgbClr val="FFFFFF"/>
              </a:solidFill>
            </a:endParaRPr>
          </a:p>
        </p:txBody>
      </p:sp>
      <p:sp>
        <p:nvSpPr>
          <p:cNvPr id="195" name="Shape 195"/>
          <p:cNvSpPr/>
          <p:nvPr/>
        </p:nvSpPr>
        <p:spPr>
          <a:xfrm>
            <a:off x="4784200" y="1326675"/>
            <a:ext cx="3703800" cy="3254400"/>
          </a:xfrm>
          <a:prstGeom prst="rect">
            <a:avLst/>
          </a:prstGeom>
          <a:solidFill>
            <a:schemeClr val="lt2"/>
          </a:solid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rtl="0">
              <a:spcBef>
                <a:spcPts val="0"/>
              </a:spcBef>
              <a:spcAft>
                <a:spcPts val="0"/>
              </a:spcAft>
              <a:buNone/>
            </a:pPr>
            <a:r>
              <a:rPr lang="zh-CN" altLang="en-US" dirty="0"/>
              <a:t>刘</a:t>
            </a:r>
            <a:r>
              <a:rPr lang="zh-CN" altLang="en" dirty="0"/>
              <a:t>畅</a:t>
            </a:r>
            <a:r>
              <a:rPr lang="zh-CN" altLang="en-US" dirty="0"/>
              <a:t>同学</a:t>
            </a:r>
            <a:r>
              <a:rPr lang="en" dirty="0"/>
              <a:t>，</a:t>
            </a:r>
            <a:endParaRPr dirty="0"/>
          </a:p>
          <a:p>
            <a:pPr marL="0" lvl="0" indent="0" rtl="0">
              <a:spcBef>
                <a:spcPts val="0"/>
              </a:spcBef>
              <a:spcAft>
                <a:spcPts val="0"/>
              </a:spcAft>
              <a:buNone/>
            </a:pPr>
            <a:endParaRPr dirty="0"/>
          </a:p>
          <a:p>
            <a:pPr marL="0" lvl="0" indent="0" rtl="0">
              <a:spcBef>
                <a:spcPts val="0"/>
              </a:spcBef>
              <a:spcAft>
                <a:spcPts val="0"/>
              </a:spcAft>
              <a:buNone/>
            </a:pPr>
            <a:r>
              <a:rPr lang="en" dirty="0"/>
              <a:t>你7天的成长，我们每个人都看得到。</a:t>
            </a:r>
            <a:r>
              <a:rPr lang="zh-CN" altLang="en" dirty="0"/>
              <a:t>当初</a:t>
            </a:r>
            <a:r>
              <a:rPr lang="zh-CN" altLang="en-US" dirty="0"/>
              <a:t>项目开始时咱们聊天中，你透露了感觉课程的节奏比较赶，有些不适应。有些事情，咬牙坚持下来就是好样的，特别高兴最后你能通过项目，对于</a:t>
            </a:r>
            <a:r>
              <a:rPr lang="en-US" altLang="zh-CN" dirty="0"/>
              <a:t>0</a:t>
            </a:r>
            <a:r>
              <a:rPr lang="zh-CN" altLang="en-US" dirty="0"/>
              <a:t>基础入门确实非常不宜。为你鼓掌！</a:t>
            </a:r>
            <a:endParaRPr lang="en-US" altLang="zh-CN" dirty="0"/>
          </a:p>
          <a:p>
            <a:pPr marL="0" lvl="0" indent="0" rtl="0">
              <a:spcBef>
                <a:spcPts val="0"/>
              </a:spcBef>
              <a:spcAft>
                <a:spcPts val="0"/>
              </a:spcAft>
              <a:buNone/>
            </a:pPr>
            <a:endParaRPr dirty="0"/>
          </a:p>
          <a:p>
            <a:pPr marL="0" lvl="0" indent="0" rtl="0">
              <a:spcBef>
                <a:spcPts val="0"/>
              </a:spcBef>
              <a:spcAft>
                <a:spcPts val="0"/>
              </a:spcAft>
              <a:buNone/>
            </a:pPr>
            <a:r>
              <a:rPr lang="zh-CN" altLang="en" dirty="0"/>
              <a:t>任何</a:t>
            </a:r>
            <a:r>
              <a:rPr lang="zh-CN" altLang="en-US" dirty="0"/>
              <a:t>一个新技术的养成，都是我们努力的结果，既然进了门，希望能够坚持下去，给自己一个牛哄哄的技能加持！</a:t>
            </a:r>
            <a:r>
              <a:rPr lang="en" dirty="0"/>
              <a:t>   </a:t>
            </a:r>
          </a:p>
          <a:p>
            <a:pPr marL="0" lvl="0" indent="0" rtl="0">
              <a:spcBef>
                <a:spcPts val="0"/>
              </a:spcBef>
              <a:spcAft>
                <a:spcPts val="0"/>
              </a:spcAft>
              <a:buNone/>
            </a:pPr>
            <a:r>
              <a:rPr lang="en" dirty="0"/>
              <a:t>                                          ———</a:t>
            </a:r>
            <a:r>
              <a:rPr lang="en" dirty="0" err="1"/>
              <a:t>助教老</a:t>
            </a:r>
            <a:r>
              <a:rPr lang="zh-CN" altLang="en" dirty="0"/>
              <a:t>孟</a:t>
            </a:r>
            <a:endParaRPr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Shape 201"/>
          <p:cNvSpPr/>
          <p:nvPr/>
        </p:nvSpPr>
        <p:spPr>
          <a:xfrm>
            <a:off x="0" y="664225"/>
            <a:ext cx="678900" cy="111300"/>
          </a:xfrm>
          <a:prstGeom prst="rect">
            <a:avLst/>
          </a:prstGeom>
          <a:solidFill>
            <a:schemeClr val="accent1"/>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202" name="Shape 202"/>
          <p:cNvSpPr txBox="1">
            <a:spLocks noGrp="1"/>
          </p:cNvSpPr>
          <p:nvPr>
            <p:ph type="title"/>
          </p:nvPr>
        </p:nvSpPr>
        <p:spPr>
          <a:xfrm>
            <a:off x="311700" y="346275"/>
            <a:ext cx="6155700" cy="5727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a:t>Feedback-7日成长</a:t>
            </a:r>
            <a:endParaRPr/>
          </a:p>
        </p:txBody>
      </p:sp>
      <p:sp>
        <p:nvSpPr>
          <p:cNvPr id="203" name="Shape 203"/>
          <p:cNvSpPr/>
          <p:nvPr/>
        </p:nvSpPr>
        <p:spPr>
          <a:xfrm>
            <a:off x="633575" y="1326675"/>
            <a:ext cx="3703800" cy="3254400"/>
          </a:xfrm>
          <a:prstGeom prst="rect">
            <a:avLst/>
          </a:prstGeom>
          <a:solidFill>
            <a:srgbClr val="02B3E4"/>
          </a:solid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rtl="0">
              <a:spcBef>
                <a:spcPts val="0"/>
              </a:spcBef>
              <a:spcAft>
                <a:spcPts val="0"/>
              </a:spcAft>
              <a:buNone/>
            </a:pPr>
            <a:r>
              <a:rPr lang="zh-CN" altLang="en-US" dirty="0">
                <a:solidFill>
                  <a:srgbClr val="FFFFFF"/>
                </a:solidFill>
              </a:rPr>
              <a:t>徐佳雯同学：</a:t>
            </a:r>
            <a:endParaRPr dirty="0">
              <a:solidFill>
                <a:srgbClr val="FFFFFF"/>
              </a:solidFill>
            </a:endParaRPr>
          </a:p>
          <a:p>
            <a:pPr marL="0" lvl="0" indent="0" rtl="0">
              <a:spcBef>
                <a:spcPts val="0"/>
              </a:spcBef>
              <a:spcAft>
                <a:spcPts val="0"/>
              </a:spcAft>
              <a:buNone/>
            </a:pPr>
            <a:endParaRPr dirty="0">
              <a:solidFill>
                <a:srgbClr val="FFFFFF"/>
              </a:solidFill>
            </a:endParaRPr>
          </a:p>
          <a:p>
            <a:pPr marL="0" lvl="0" indent="0" rtl="0">
              <a:spcBef>
                <a:spcPts val="0"/>
              </a:spcBef>
              <a:spcAft>
                <a:spcPts val="0"/>
              </a:spcAft>
              <a:buNone/>
            </a:pPr>
            <a:r>
              <a:rPr lang="en" dirty="0">
                <a:solidFill>
                  <a:srgbClr val="FFFFFF"/>
                </a:solidFill>
              </a:rPr>
              <a:t>你7天的成长，我们每个人都看得到。</a:t>
            </a:r>
            <a:r>
              <a:rPr lang="zh-CN" altLang="en" dirty="0">
                <a:solidFill>
                  <a:srgbClr val="FFFFFF"/>
                </a:solidFill>
              </a:rPr>
              <a:t>虽然是</a:t>
            </a:r>
            <a:r>
              <a:rPr lang="en-US" altLang="zh-CN" dirty="0">
                <a:solidFill>
                  <a:srgbClr val="FFFFFF"/>
                </a:solidFill>
              </a:rPr>
              <a:t>0</a:t>
            </a:r>
            <a:r>
              <a:rPr lang="zh-CN" altLang="en-US" dirty="0">
                <a:solidFill>
                  <a:srgbClr val="FFFFFF"/>
                </a:solidFill>
              </a:rPr>
              <a:t>基础，但是你学习的特别认真，也积极的向大家请教</a:t>
            </a:r>
            <a:r>
              <a:rPr lang="en" dirty="0">
                <a:solidFill>
                  <a:srgbClr val="FFFFFF"/>
                </a:solidFill>
              </a:rPr>
              <a:t>。在这七天里，你不断突破自己，给我的印象非常深刻，希望你可以带着这样的学习动力一直走下去。</a:t>
            </a:r>
            <a:endParaRPr dirty="0">
              <a:solidFill>
                <a:srgbClr val="FFFFFF"/>
              </a:solidFill>
            </a:endParaRPr>
          </a:p>
          <a:p>
            <a:pPr marL="0" lvl="0" indent="0" rtl="0">
              <a:spcBef>
                <a:spcPts val="0"/>
              </a:spcBef>
              <a:spcAft>
                <a:spcPts val="0"/>
              </a:spcAft>
              <a:buNone/>
            </a:pPr>
            <a:endParaRPr dirty="0">
              <a:solidFill>
                <a:srgbClr val="FFFFFF"/>
              </a:solidFill>
            </a:endParaRPr>
          </a:p>
          <a:p>
            <a:pPr marL="0" lvl="0" indent="0" rtl="0">
              <a:spcBef>
                <a:spcPts val="0"/>
              </a:spcBef>
              <a:spcAft>
                <a:spcPts val="0"/>
              </a:spcAft>
              <a:buNone/>
            </a:pPr>
            <a:r>
              <a:rPr lang="en" dirty="0" err="1">
                <a:solidFill>
                  <a:srgbClr val="FFFFFF"/>
                </a:solidFill>
              </a:rPr>
              <a:t>同时，成为一个</a:t>
            </a:r>
            <a:r>
              <a:rPr lang="zh-CN" altLang="en-US" dirty="0">
                <a:solidFill>
                  <a:srgbClr val="FFFFFF"/>
                </a:solidFill>
              </a:rPr>
              <a:t>高手</a:t>
            </a:r>
            <a:r>
              <a:rPr lang="en" dirty="0" err="1">
                <a:solidFill>
                  <a:srgbClr val="FFFFFF"/>
                </a:solidFill>
              </a:rPr>
              <a:t>必备之路就是会</a:t>
            </a:r>
            <a:r>
              <a:rPr lang="zh-CN" altLang="en" dirty="0">
                <a:solidFill>
                  <a:srgbClr val="FFFFFF"/>
                </a:solidFill>
              </a:rPr>
              <a:t>搜索</a:t>
            </a:r>
            <a:r>
              <a:rPr lang="zh-CN" altLang="en-US" dirty="0">
                <a:solidFill>
                  <a:srgbClr val="FFFFFF"/>
                </a:solidFill>
              </a:rPr>
              <a:t>答案。</a:t>
            </a:r>
            <a:r>
              <a:rPr lang="en" dirty="0" err="1">
                <a:solidFill>
                  <a:srgbClr val="FFFFFF"/>
                </a:solidFill>
              </a:rPr>
              <a:t>以后遇到问题的时候</a:t>
            </a:r>
            <a:r>
              <a:rPr lang="en" dirty="0">
                <a:solidFill>
                  <a:srgbClr val="FFFFFF"/>
                </a:solidFill>
              </a:rPr>
              <a:t>，</a:t>
            </a:r>
            <a:r>
              <a:rPr lang="zh-CN" altLang="en" dirty="0">
                <a:solidFill>
                  <a:srgbClr val="FFFFFF"/>
                </a:solidFill>
              </a:rPr>
              <a:t>如果</a:t>
            </a:r>
            <a:r>
              <a:rPr lang="zh-CN" altLang="en-US" dirty="0">
                <a:solidFill>
                  <a:srgbClr val="FFFFFF"/>
                </a:solidFill>
              </a:rPr>
              <a:t>时间可以，</a:t>
            </a:r>
            <a:r>
              <a:rPr lang="en" dirty="0" err="1">
                <a:solidFill>
                  <a:srgbClr val="FFFFFF"/>
                </a:solidFill>
              </a:rPr>
              <a:t>可以先尝试自己去找答案、论坛，这样你会看到一片更广阔的蓝天</a:t>
            </a:r>
            <a:r>
              <a:rPr lang="en" dirty="0">
                <a:solidFill>
                  <a:srgbClr val="FFFFFF"/>
                </a:solidFill>
              </a:rPr>
              <a:t>！</a:t>
            </a:r>
            <a:endParaRPr dirty="0">
              <a:solidFill>
                <a:srgbClr val="FFFFFF"/>
              </a:solidFill>
            </a:endParaRPr>
          </a:p>
          <a:p>
            <a:pPr marL="0" lvl="0" indent="0" rtl="0">
              <a:spcBef>
                <a:spcPts val="0"/>
              </a:spcBef>
              <a:spcAft>
                <a:spcPts val="0"/>
              </a:spcAft>
              <a:buNone/>
            </a:pPr>
            <a:r>
              <a:rPr lang="en" dirty="0">
                <a:solidFill>
                  <a:srgbClr val="FFFFFF"/>
                </a:solidFill>
              </a:rPr>
              <a:t>                                             ———</a:t>
            </a:r>
            <a:r>
              <a:rPr lang="en" dirty="0" err="1">
                <a:solidFill>
                  <a:srgbClr val="FFFFFF"/>
                </a:solidFill>
              </a:rPr>
              <a:t>助教老孟</a:t>
            </a:r>
            <a:endParaRPr dirty="0">
              <a:solidFill>
                <a:srgbClr val="FFFFFF"/>
              </a:solidFill>
            </a:endParaRPr>
          </a:p>
        </p:txBody>
      </p:sp>
      <p:sp>
        <p:nvSpPr>
          <p:cNvPr id="204" name="Shape 204"/>
          <p:cNvSpPr/>
          <p:nvPr/>
        </p:nvSpPr>
        <p:spPr>
          <a:xfrm>
            <a:off x="4784200" y="1326675"/>
            <a:ext cx="3703800" cy="3254400"/>
          </a:xfrm>
          <a:prstGeom prst="rect">
            <a:avLst/>
          </a:prstGeom>
          <a:solidFill>
            <a:schemeClr val="lt2"/>
          </a:solid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rtl="0">
              <a:spcBef>
                <a:spcPts val="0"/>
              </a:spcBef>
              <a:spcAft>
                <a:spcPts val="0"/>
              </a:spcAft>
              <a:buNone/>
            </a:pPr>
            <a:r>
              <a:rPr lang="zh-CN" altLang="en" dirty="0"/>
              <a:t>金子君</a:t>
            </a:r>
            <a:r>
              <a:rPr lang="zh-CN" altLang="en-US" dirty="0"/>
              <a:t>同学</a:t>
            </a:r>
            <a:r>
              <a:rPr lang="en" dirty="0"/>
              <a:t>，</a:t>
            </a:r>
            <a:endParaRPr dirty="0"/>
          </a:p>
          <a:p>
            <a:pPr marL="0" lvl="0" indent="0" rtl="0">
              <a:spcBef>
                <a:spcPts val="0"/>
              </a:spcBef>
              <a:spcAft>
                <a:spcPts val="0"/>
              </a:spcAft>
              <a:buNone/>
            </a:pPr>
            <a:endParaRPr dirty="0"/>
          </a:p>
          <a:p>
            <a:pPr marL="0" lvl="0" indent="0" rtl="0">
              <a:spcBef>
                <a:spcPts val="0"/>
              </a:spcBef>
              <a:spcAft>
                <a:spcPts val="0"/>
              </a:spcAft>
              <a:buNone/>
            </a:pPr>
            <a:r>
              <a:rPr lang="en" dirty="0"/>
              <a:t>你7天的成长，我们每个人都看得到。</a:t>
            </a:r>
            <a:r>
              <a:rPr lang="zh-CN" altLang="en" dirty="0"/>
              <a:t>我感觉</a:t>
            </a:r>
            <a:r>
              <a:rPr lang="zh-CN" altLang="en-US" dirty="0"/>
              <a:t>你也是那种</a:t>
            </a:r>
            <a:r>
              <a:rPr lang="en" dirty="0" err="1"/>
              <a:t>偷偷摸摸的参与，在群里</a:t>
            </a:r>
            <a:r>
              <a:rPr lang="zh-CN" altLang="en" dirty="0"/>
              <a:t>不是</a:t>
            </a:r>
            <a:r>
              <a:rPr lang="zh-CN" altLang="en-US" dirty="0"/>
              <a:t>特别</a:t>
            </a:r>
            <a:r>
              <a:rPr lang="en" dirty="0" err="1"/>
              <a:t>活跃</a:t>
            </a:r>
            <a:r>
              <a:rPr lang="zh-CN" altLang="en" dirty="0"/>
              <a:t>的</a:t>
            </a:r>
            <a:r>
              <a:rPr lang="zh-CN" altLang="en-US" dirty="0"/>
              <a:t>类型（其实我也是：</a:t>
            </a:r>
            <a:r>
              <a:rPr lang="en-US" altLang="zh-CN" dirty="0"/>
              <a:t>P</a:t>
            </a:r>
            <a:r>
              <a:rPr lang="zh-CN" altLang="en-US" dirty="0"/>
              <a:t>）</a:t>
            </a:r>
            <a:r>
              <a:rPr lang="en" dirty="0" err="1"/>
              <a:t>但是我仍然知道你在学习。在这七天里，你不断突破自己，给我的印象非常深刻，希望你可以带着这样的学习动力一直走下去</a:t>
            </a:r>
            <a:r>
              <a:rPr lang="en" dirty="0"/>
              <a:t>。</a:t>
            </a:r>
            <a:endParaRPr dirty="0"/>
          </a:p>
          <a:p>
            <a:pPr marL="0" lvl="0" indent="0" rtl="0">
              <a:spcBef>
                <a:spcPts val="0"/>
              </a:spcBef>
              <a:spcAft>
                <a:spcPts val="0"/>
              </a:spcAft>
              <a:buNone/>
            </a:pPr>
            <a:endParaRPr dirty="0"/>
          </a:p>
          <a:p>
            <a:pPr lvl="0"/>
            <a:r>
              <a:rPr lang="en" altLang="zh-CN" dirty="0" err="1"/>
              <a:t>同时，成为一个</a:t>
            </a:r>
            <a:r>
              <a:rPr lang="zh-CN" altLang="en" dirty="0"/>
              <a:t>数据</a:t>
            </a:r>
            <a:r>
              <a:rPr lang="zh-CN" altLang="en-US" dirty="0"/>
              <a:t>分析师的重要软技能是高效的沟通，希望在以后的学习和工作中，能够多和大家达成一片！</a:t>
            </a:r>
          </a:p>
          <a:p>
            <a:pPr marL="0" lvl="0" indent="0" rtl="0">
              <a:spcBef>
                <a:spcPts val="0"/>
              </a:spcBef>
              <a:spcAft>
                <a:spcPts val="0"/>
              </a:spcAft>
              <a:buNone/>
            </a:pPr>
            <a:r>
              <a:rPr lang="en" dirty="0"/>
              <a:t>                                             ———</a:t>
            </a:r>
            <a:r>
              <a:rPr lang="en" dirty="0" err="1"/>
              <a:t>助教老</a:t>
            </a:r>
            <a:r>
              <a:rPr lang="zh-CN" altLang="en" dirty="0"/>
              <a:t>孟</a:t>
            </a:r>
            <a:endParaRPr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Shape 210"/>
          <p:cNvSpPr/>
          <p:nvPr/>
        </p:nvSpPr>
        <p:spPr>
          <a:xfrm>
            <a:off x="0" y="664225"/>
            <a:ext cx="678900" cy="111300"/>
          </a:xfrm>
          <a:prstGeom prst="rect">
            <a:avLst/>
          </a:prstGeom>
          <a:solidFill>
            <a:schemeClr val="accent1"/>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211" name="Shape 211"/>
          <p:cNvSpPr txBox="1">
            <a:spLocks noGrp="1"/>
          </p:cNvSpPr>
          <p:nvPr>
            <p:ph type="title"/>
          </p:nvPr>
        </p:nvSpPr>
        <p:spPr>
          <a:xfrm>
            <a:off x="311700" y="346275"/>
            <a:ext cx="6155700" cy="5727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a:t>Feedback-7日成长</a:t>
            </a:r>
            <a:endParaRPr/>
          </a:p>
        </p:txBody>
      </p:sp>
      <p:sp>
        <p:nvSpPr>
          <p:cNvPr id="212" name="Shape 212"/>
          <p:cNvSpPr/>
          <p:nvPr/>
        </p:nvSpPr>
        <p:spPr>
          <a:xfrm>
            <a:off x="633575" y="1326675"/>
            <a:ext cx="3703800" cy="3254400"/>
          </a:xfrm>
          <a:prstGeom prst="rect">
            <a:avLst/>
          </a:prstGeom>
          <a:solidFill>
            <a:srgbClr val="02B3E4"/>
          </a:solid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rtl="0">
              <a:spcBef>
                <a:spcPts val="0"/>
              </a:spcBef>
              <a:spcAft>
                <a:spcPts val="0"/>
              </a:spcAft>
              <a:buNone/>
            </a:pPr>
            <a:r>
              <a:rPr lang="zh-CN" altLang="en-US" dirty="0">
                <a:solidFill>
                  <a:srgbClr val="FFFFFF"/>
                </a:solidFill>
              </a:rPr>
              <a:t>满知子同学</a:t>
            </a:r>
            <a:r>
              <a:rPr lang="en" dirty="0">
                <a:solidFill>
                  <a:srgbClr val="FFFFFF"/>
                </a:solidFill>
              </a:rPr>
              <a:t>，</a:t>
            </a:r>
            <a:endParaRPr dirty="0">
              <a:solidFill>
                <a:srgbClr val="FFFFFF"/>
              </a:solidFill>
            </a:endParaRPr>
          </a:p>
          <a:p>
            <a:pPr marL="0" lvl="0" indent="0" rtl="0">
              <a:spcBef>
                <a:spcPts val="0"/>
              </a:spcBef>
              <a:spcAft>
                <a:spcPts val="0"/>
              </a:spcAft>
              <a:buNone/>
            </a:pPr>
            <a:endParaRPr dirty="0">
              <a:solidFill>
                <a:srgbClr val="FFFFFF"/>
              </a:solidFill>
            </a:endParaRPr>
          </a:p>
          <a:p>
            <a:pPr marL="0" lvl="0" indent="0" rtl="0">
              <a:spcBef>
                <a:spcPts val="0"/>
              </a:spcBef>
              <a:spcAft>
                <a:spcPts val="0"/>
              </a:spcAft>
              <a:buNone/>
            </a:pPr>
            <a:r>
              <a:rPr lang="en" dirty="0">
                <a:solidFill>
                  <a:srgbClr val="FFFFFF"/>
                </a:solidFill>
              </a:rPr>
              <a:t>你7天的成长，我们每个人都看得到。</a:t>
            </a:r>
            <a:r>
              <a:rPr lang="zh-CN" altLang="en-US" dirty="0">
                <a:solidFill>
                  <a:srgbClr val="FFFFFF"/>
                </a:solidFill>
              </a:rPr>
              <a:t>虽然是</a:t>
            </a:r>
            <a:r>
              <a:rPr lang="en-US" altLang="zh-CN" dirty="0">
                <a:solidFill>
                  <a:srgbClr val="FFFFFF"/>
                </a:solidFill>
              </a:rPr>
              <a:t>0</a:t>
            </a:r>
            <a:r>
              <a:rPr lang="zh-CN" altLang="en-US" dirty="0">
                <a:solidFill>
                  <a:srgbClr val="FFFFFF"/>
                </a:solidFill>
              </a:rPr>
              <a:t>基础，但你学习特别勤奋也会在合适的时间积极求助</a:t>
            </a:r>
            <a:r>
              <a:rPr lang="en" dirty="0">
                <a:solidFill>
                  <a:srgbClr val="FFFFFF"/>
                </a:solidFill>
              </a:rPr>
              <a:t>。在这七天里，你不断突破自己，给我的印象非常深刻，希望你可以带着这样的学习动力一直走下去。</a:t>
            </a:r>
            <a:endParaRPr dirty="0">
              <a:solidFill>
                <a:srgbClr val="FFFFFF"/>
              </a:solidFill>
            </a:endParaRPr>
          </a:p>
          <a:p>
            <a:pPr marL="0" lvl="0" indent="0" rtl="0">
              <a:spcBef>
                <a:spcPts val="0"/>
              </a:spcBef>
              <a:spcAft>
                <a:spcPts val="0"/>
              </a:spcAft>
              <a:buNone/>
            </a:pPr>
            <a:endParaRPr dirty="0">
              <a:solidFill>
                <a:srgbClr val="FFFFFF"/>
              </a:solidFill>
            </a:endParaRPr>
          </a:p>
          <a:p>
            <a:pPr marL="0" lvl="0" indent="0" rtl="0">
              <a:spcBef>
                <a:spcPts val="0"/>
              </a:spcBef>
              <a:spcAft>
                <a:spcPts val="0"/>
              </a:spcAft>
              <a:buNone/>
            </a:pPr>
            <a:r>
              <a:rPr lang="en" dirty="0" err="1">
                <a:solidFill>
                  <a:srgbClr val="FFFFFF"/>
                </a:solidFill>
              </a:rPr>
              <a:t>同时</a:t>
            </a:r>
            <a:r>
              <a:rPr lang="en" dirty="0">
                <a:solidFill>
                  <a:srgbClr val="FFFFFF"/>
                </a:solidFill>
              </a:rPr>
              <a:t>，</a:t>
            </a:r>
            <a:r>
              <a:rPr lang="zh-CN" altLang="en" dirty="0">
                <a:solidFill>
                  <a:srgbClr val="FFFFFF"/>
                </a:solidFill>
              </a:rPr>
              <a:t>成为</a:t>
            </a:r>
            <a:r>
              <a:rPr lang="zh-CN" altLang="en-US" dirty="0">
                <a:solidFill>
                  <a:srgbClr val="FFFFFF"/>
                </a:solidFill>
              </a:rPr>
              <a:t>一个数据分析师需要培养自己对数据的敏感性</a:t>
            </a:r>
            <a:r>
              <a:rPr lang="en" dirty="0">
                <a:solidFill>
                  <a:srgbClr val="FFFFFF"/>
                </a:solidFill>
              </a:rPr>
              <a:t>，</a:t>
            </a:r>
            <a:r>
              <a:rPr lang="zh-CN" altLang="en" dirty="0">
                <a:solidFill>
                  <a:srgbClr val="FFFFFF"/>
                </a:solidFill>
              </a:rPr>
              <a:t>培养</a:t>
            </a:r>
            <a:r>
              <a:rPr lang="zh-CN" altLang="en-US" dirty="0">
                <a:solidFill>
                  <a:srgbClr val="FFFFFF"/>
                </a:solidFill>
              </a:rPr>
              <a:t>那种拿到数据以后先观察研究的感觉，</a:t>
            </a:r>
            <a:r>
              <a:rPr lang="en" dirty="0" err="1">
                <a:solidFill>
                  <a:srgbClr val="FFFFFF"/>
                </a:solidFill>
              </a:rPr>
              <a:t>这样你会看到一片更广阔的蓝天</a:t>
            </a:r>
            <a:r>
              <a:rPr lang="en" dirty="0">
                <a:solidFill>
                  <a:srgbClr val="FFFFFF"/>
                </a:solidFill>
              </a:rPr>
              <a:t>！</a:t>
            </a:r>
            <a:endParaRPr dirty="0">
              <a:solidFill>
                <a:srgbClr val="FFFFFF"/>
              </a:solidFill>
            </a:endParaRPr>
          </a:p>
          <a:p>
            <a:pPr marL="0" lvl="0" indent="0" rtl="0">
              <a:spcBef>
                <a:spcPts val="0"/>
              </a:spcBef>
              <a:spcAft>
                <a:spcPts val="0"/>
              </a:spcAft>
              <a:buNone/>
            </a:pPr>
            <a:r>
              <a:rPr lang="en" dirty="0">
                <a:solidFill>
                  <a:srgbClr val="FFFFFF"/>
                </a:solidFill>
              </a:rPr>
              <a:t>                                             ———</a:t>
            </a:r>
            <a:r>
              <a:rPr lang="en" dirty="0" err="1">
                <a:solidFill>
                  <a:srgbClr val="FFFFFF"/>
                </a:solidFill>
              </a:rPr>
              <a:t>助教老孟</a:t>
            </a:r>
            <a:endParaRPr dirty="0">
              <a:solidFill>
                <a:srgbClr val="FFFFFF"/>
              </a:solidFill>
            </a:endParaRPr>
          </a:p>
        </p:txBody>
      </p:sp>
      <p:sp>
        <p:nvSpPr>
          <p:cNvPr id="213" name="Shape 213"/>
          <p:cNvSpPr/>
          <p:nvPr/>
        </p:nvSpPr>
        <p:spPr>
          <a:xfrm>
            <a:off x="4784200" y="1326675"/>
            <a:ext cx="3703800" cy="3254400"/>
          </a:xfrm>
          <a:prstGeom prst="rect">
            <a:avLst/>
          </a:prstGeom>
          <a:solidFill>
            <a:schemeClr val="lt2"/>
          </a:solid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marL="0" lvl="0" indent="0" rtl="0">
              <a:spcBef>
                <a:spcPts val="0"/>
              </a:spcBef>
              <a:spcAft>
                <a:spcPts val="0"/>
              </a:spcAft>
              <a:buNone/>
            </a:pPr>
            <a:r>
              <a:rPr lang="zh-CN" altLang="en-US" dirty="0"/>
              <a:t>蔡舒豪同学</a:t>
            </a:r>
            <a:r>
              <a:rPr lang="en" dirty="0"/>
              <a:t>，</a:t>
            </a:r>
            <a:endParaRPr dirty="0"/>
          </a:p>
          <a:p>
            <a:pPr marL="0" lvl="0" indent="0" rtl="0">
              <a:spcBef>
                <a:spcPts val="0"/>
              </a:spcBef>
              <a:spcAft>
                <a:spcPts val="0"/>
              </a:spcAft>
              <a:buNone/>
            </a:pPr>
            <a:endParaRPr dirty="0"/>
          </a:p>
          <a:p>
            <a:pPr marL="0" lvl="0" indent="0" rtl="0">
              <a:spcBef>
                <a:spcPts val="0"/>
              </a:spcBef>
              <a:spcAft>
                <a:spcPts val="0"/>
              </a:spcAft>
              <a:buNone/>
            </a:pPr>
            <a:r>
              <a:rPr lang="en" dirty="0"/>
              <a:t>你7天的成长，我们每个人都看得到。</a:t>
            </a:r>
            <a:r>
              <a:rPr lang="zh-CN" altLang="en" dirty="0"/>
              <a:t>虽然</a:t>
            </a:r>
            <a:r>
              <a:rPr lang="zh-CN" altLang="en-US" dirty="0"/>
              <a:t>你号称是从</a:t>
            </a:r>
            <a:r>
              <a:rPr lang="en-US" altLang="zh-CN" dirty="0"/>
              <a:t>0</a:t>
            </a:r>
            <a:r>
              <a:rPr lang="zh-CN" altLang="en-US" dirty="0"/>
              <a:t>开始的小白，但你高冷（这是褒义词）的过了项目还积极的回答每日一题，并且提出了很多很好的反馈。特别厉害，</a:t>
            </a:r>
            <a:r>
              <a:rPr lang="en" dirty="0" err="1"/>
              <a:t>希望你可以带着这样的学习动力一直走下去</a:t>
            </a:r>
            <a:r>
              <a:rPr lang="en" dirty="0"/>
              <a:t>。</a:t>
            </a:r>
            <a:endParaRPr dirty="0"/>
          </a:p>
          <a:p>
            <a:pPr marL="0" lvl="0" indent="0" rtl="0">
              <a:spcBef>
                <a:spcPts val="0"/>
              </a:spcBef>
              <a:spcAft>
                <a:spcPts val="0"/>
              </a:spcAft>
              <a:buNone/>
            </a:pPr>
            <a:endParaRPr dirty="0"/>
          </a:p>
          <a:p>
            <a:pPr marL="0" lvl="0" indent="0" rtl="0">
              <a:spcBef>
                <a:spcPts val="0"/>
              </a:spcBef>
              <a:spcAft>
                <a:spcPts val="0"/>
              </a:spcAft>
              <a:buNone/>
            </a:pPr>
            <a:r>
              <a:rPr lang="en" dirty="0" err="1"/>
              <a:t>同时，成为一个技术型程序员必备之路就是</a:t>
            </a:r>
            <a:r>
              <a:rPr lang="zh-CN" altLang="en" dirty="0"/>
              <a:t>自己</a:t>
            </a:r>
            <a:r>
              <a:rPr lang="zh-CN" altLang="en-US" dirty="0"/>
              <a:t>的记录和输出，相信你会越来越棒！</a:t>
            </a:r>
            <a:endParaRPr lang="en-US" altLang="zh-CN" dirty="0"/>
          </a:p>
          <a:p>
            <a:pPr marL="0" lvl="0" indent="0" rtl="0">
              <a:spcBef>
                <a:spcPts val="0"/>
              </a:spcBef>
              <a:spcAft>
                <a:spcPts val="0"/>
              </a:spcAft>
              <a:buNone/>
            </a:pPr>
            <a:endParaRPr lang="en-US" dirty="0"/>
          </a:p>
          <a:p>
            <a:pPr marL="0" lvl="0" indent="0" rtl="0">
              <a:spcBef>
                <a:spcPts val="0"/>
              </a:spcBef>
              <a:spcAft>
                <a:spcPts val="0"/>
              </a:spcAft>
              <a:buNone/>
            </a:pPr>
            <a:r>
              <a:rPr lang="en" dirty="0"/>
              <a:t>                                             ———</a:t>
            </a:r>
            <a:r>
              <a:rPr lang="en" dirty="0" err="1"/>
              <a:t>助教老铁</a:t>
            </a:r>
            <a:endParaRPr dirty="0"/>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562</TotalTime>
  <Words>2839</Words>
  <Application>Microsoft Macintosh PowerPoint</Application>
  <PresentationFormat>全屏显示(16:9)</PresentationFormat>
  <Paragraphs>539</Paragraphs>
  <Slides>22</Slides>
  <Notes>22</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22</vt:i4>
      </vt:variant>
    </vt:vector>
  </HeadingPairs>
  <TitlesOfParts>
    <vt:vector size="27" baseType="lpstr">
      <vt:lpstr>Arial</vt:lpstr>
      <vt:lpstr>Montserrat Medium</vt:lpstr>
      <vt:lpstr>Montserrat SemiBold</vt:lpstr>
      <vt:lpstr>Open Sans</vt:lpstr>
      <vt:lpstr>Simple Light</vt:lpstr>
      <vt:lpstr>PowerPoint 演示文稿</vt:lpstr>
      <vt:lpstr>通关仪式</vt:lpstr>
      <vt:lpstr>通关榜发布 暨行动力奖学金发放</vt:lpstr>
      <vt:lpstr>· 通关榜  Pass list  通关证书</vt:lpstr>
      <vt:lpstr>· 通关榜  Pass list  行动力奖学金将会在明早发送至你们的绑定邮箱 </vt:lpstr>
      <vt:lpstr>Feedback-7日成长</vt:lpstr>
      <vt:lpstr>Feedback-7日成长-先通关</vt:lpstr>
      <vt:lpstr>Feedback-7日成长</vt:lpstr>
      <vt:lpstr>Feedback-7日成长</vt:lpstr>
      <vt:lpstr>Feedback-7日成长</vt:lpstr>
      <vt:lpstr>Feedback-7日成长</vt:lpstr>
      <vt:lpstr>Feedback-7日成长</vt:lpstr>
      <vt:lpstr>Feedback-7日成长</vt:lpstr>
      <vt:lpstr>「数据分析师」纳米学位入门课程</vt:lpstr>
      <vt:lpstr>普通班 VS VIP辅导班</vt:lpstr>
      <vt:lpstr>普通班 VS VIP辅导班</vt:lpstr>
      <vt:lpstr>普通班 VS VIP辅导班</vt:lpstr>
      <vt:lpstr>「数据分析师」纳米学位进阶课程</vt:lpstr>
      <vt:lpstr>普通班 VS VIP晋升班</vt:lpstr>
      <vt:lpstr>普通班 VS VIP晋升班</vt:lpstr>
      <vt:lpstr>普通班 VS VIP晋升班</vt:lpstr>
      <vt:lpstr>现场（文案还在修改中）</vt:lpstr>
    </vt:vector>
  </TitlesOfParts>
  <LinksUpToDate>false</LinksUpToDate>
  <SharedDoc>false</SharedDoc>
  <HyperlinksChanged>false</HyperlinksChanged>
  <AppVersion>16.0013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cp:lastModifiedBy>user</cp:lastModifiedBy>
  <cp:revision>9</cp:revision>
  <dcterms:modified xsi:type="dcterms:W3CDTF">2018-05-30T23:54:09Z</dcterms:modified>
</cp:coreProperties>
</file>